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7556500" cy="10699750"/>
  <p:notesSz cx="7556500" cy="106997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6922"/>
            <a:ext cx="6423025" cy="2246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91860"/>
            <a:ext cx="5289550" cy="2674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32815" y="485936"/>
            <a:ext cx="6690995" cy="9707880"/>
          </a:xfrm>
          <a:custGeom>
            <a:avLst/>
            <a:gdLst/>
            <a:ahLst/>
            <a:cxnLst/>
            <a:rect l="l" t="t" r="r" b="b"/>
            <a:pathLst>
              <a:path w="6690995" h="9707880">
                <a:moveTo>
                  <a:pt x="0" y="0"/>
                </a:moveTo>
                <a:lnTo>
                  <a:pt x="6690452" y="0"/>
                </a:lnTo>
                <a:lnTo>
                  <a:pt x="6690452" y="9707315"/>
                </a:lnTo>
                <a:lnTo>
                  <a:pt x="0" y="9707315"/>
                </a:lnTo>
                <a:lnTo>
                  <a:pt x="0" y="0"/>
                </a:lnTo>
              </a:path>
            </a:pathLst>
          </a:custGeom>
          <a:ln w="76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365" y="6141419"/>
            <a:ext cx="3016889" cy="454617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27787" y="0"/>
            <a:ext cx="2674277" cy="647136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F4C71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F4C71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F4C71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6435" y="675285"/>
            <a:ext cx="6323628" cy="1289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F4C71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825" y="2460942"/>
            <a:ext cx="6800850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9950768"/>
            <a:ext cx="2418080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9950768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9950768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cover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5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5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 /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5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5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 /><Relationship Id="rId2" Type="http://schemas.openxmlformats.org/officeDocument/2006/relationships/image" Target="../media/image18.jpg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21.jpg" /><Relationship Id="rId4" Type="http://schemas.openxmlformats.org/officeDocument/2006/relationships/image" Target="../media/image20.jp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 /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5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5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 /><Relationship Id="rId1" Type="http://schemas.openxmlformats.org/officeDocument/2006/relationships/slideLayout" Target="../slideLayouts/slideLayout5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 /><Relationship Id="rId1" Type="http://schemas.openxmlformats.org/officeDocument/2006/relationships/slideLayout" Target="../slideLayouts/slideLayout5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jpg" /><Relationship Id="rId1" Type="http://schemas.openxmlformats.org/officeDocument/2006/relationships/slideLayout" Target="../slideLayouts/slideLayout5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 /><Relationship Id="rId2" Type="http://schemas.openxmlformats.org/officeDocument/2006/relationships/image" Target="../media/image30.jpg" /><Relationship Id="rId1" Type="http://schemas.openxmlformats.org/officeDocument/2006/relationships/slideLayout" Target="../slideLayouts/slideLayout5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 /><Relationship Id="rId2" Type="http://schemas.openxmlformats.org/officeDocument/2006/relationships/image" Target="../media/image32.jpg" /><Relationship Id="rId1" Type="http://schemas.openxmlformats.org/officeDocument/2006/relationships/slideLayout" Target="../slideLayouts/slideLayout5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 /><Relationship Id="rId2" Type="http://schemas.openxmlformats.org/officeDocument/2006/relationships/image" Target="../media/image34.jpg" /><Relationship Id="rId1" Type="http://schemas.openxmlformats.org/officeDocument/2006/relationships/slideLayout" Target="../slideLayouts/slideLayout5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36.jpg" /><Relationship Id="rId1" Type="http://schemas.openxmlformats.org/officeDocument/2006/relationships/slideLayout" Target="../slideLayouts/slideLayout5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 /><Relationship Id="rId2" Type="http://schemas.openxmlformats.org/officeDocument/2006/relationships/image" Target="../media/image38.jpg" /><Relationship Id="rId1" Type="http://schemas.openxmlformats.org/officeDocument/2006/relationships/slideLayout" Target="../slideLayouts/slideLayout5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 /><Relationship Id="rId1" Type="http://schemas.openxmlformats.org/officeDocument/2006/relationships/slideLayout" Target="../slideLayouts/slideLayout5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 /><Relationship Id="rId2" Type="http://schemas.openxmlformats.org/officeDocument/2006/relationships/image" Target="../media/image41.jpg" /><Relationship Id="rId1" Type="http://schemas.openxmlformats.org/officeDocument/2006/relationships/slideLayout" Target="../slideLayouts/slideLayout5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 /><Relationship Id="rId7" Type="http://schemas.openxmlformats.org/officeDocument/2006/relationships/image" Target="../media/image48.jpg" /><Relationship Id="rId2" Type="http://schemas.openxmlformats.org/officeDocument/2006/relationships/image" Target="../media/image43.jp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47.jpg" /><Relationship Id="rId5" Type="http://schemas.openxmlformats.org/officeDocument/2006/relationships/image" Target="../media/image46.jpg" /><Relationship Id="rId4" Type="http://schemas.openxmlformats.org/officeDocument/2006/relationships/image" Target="../media/image45.jpg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 /><Relationship Id="rId1" Type="http://schemas.openxmlformats.org/officeDocument/2006/relationships/slideLayout" Target="../slideLayouts/slideLayout5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 /><Relationship Id="rId1" Type="http://schemas.openxmlformats.org/officeDocument/2006/relationships/slideLayout" Target="../slideLayouts/slideLayout5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 /><Relationship Id="rId1" Type="http://schemas.openxmlformats.org/officeDocument/2006/relationships/slideLayout" Target="../slideLayouts/slideLayout5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5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 /><Relationship Id="rId1" Type="http://schemas.openxmlformats.org/officeDocument/2006/relationships/slideLayout" Target="../slideLayouts/slideLayout5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 /><Relationship Id="rId1" Type="http://schemas.openxmlformats.org/officeDocument/2006/relationships/slideLayout" Target="../slideLayouts/slideLayout5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 /><Relationship Id="rId1" Type="http://schemas.openxmlformats.org/officeDocument/2006/relationships/slideLayout" Target="../slideLayouts/slideLayout5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 /><Relationship Id="rId1" Type="http://schemas.openxmlformats.org/officeDocument/2006/relationships/slideLayout" Target="../slideLayouts/slideLayout5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 /><Relationship Id="rId1" Type="http://schemas.openxmlformats.org/officeDocument/2006/relationships/slideLayout" Target="../slideLayouts/slideLayout5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 /><Relationship Id="rId1" Type="http://schemas.openxmlformats.org/officeDocument/2006/relationships/slideLayout" Target="../slideLayouts/slideLayout5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 /><Relationship Id="rId1" Type="http://schemas.openxmlformats.org/officeDocument/2006/relationships/slideLayout" Target="../slideLayouts/slideLayout5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 /><Relationship Id="rId1" Type="http://schemas.openxmlformats.org/officeDocument/2006/relationships/slideLayout" Target="../slideLayouts/slideLayout5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 /><Relationship Id="rId1" Type="http://schemas.openxmlformats.org/officeDocument/2006/relationships/slideLayout" Target="../slideLayouts/slideLayout5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 /><Relationship Id="rId2" Type="http://schemas.openxmlformats.org/officeDocument/2006/relationships/image" Target="../media/image61.jpg" /><Relationship Id="rId1" Type="http://schemas.openxmlformats.org/officeDocument/2006/relationships/slideLayout" Target="../slideLayouts/slideLayout5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5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 /><Relationship Id="rId1" Type="http://schemas.openxmlformats.org/officeDocument/2006/relationships/slideLayout" Target="../slideLayouts/slideLayout5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 /><Relationship Id="rId1" Type="http://schemas.openxmlformats.org/officeDocument/2006/relationships/slideLayout" Target="../slideLayouts/slideLayout5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 /><Relationship Id="rId1" Type="http://schemas.openxmlformats.org/officeDocument/2006/relationships/slideLayout" Target="../slideLayouts/slideLayout5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 /><Relationship Id="rId1" Type="http://schemas.openxmlformats.org/officeDocument/2006/relationships/slideLayout" Target="../slideLayouts/slideLayout5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 /><Relationship Id="rId1" Type="http://schemas.openxmlformats.org/officeDocument/2006/relationships/slideLayout" Target="../slideLayouts/slideLayout5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 /><Relationship Id="rId1" Type="http://schemas.openxmlformats.org/officeDocument/2006/relationships/slideLayout" Target="../slideLayouts/slideLayout5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 /><Relationship Id="rId1" Type="http://schemas.openxmlformats.org/officeDocument/2006/relationships/slideLayout" Target="../slideLayouts/slideLayout5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 /><Relationship Id="rId1" Type="http://schemas.openxmlformats.org/officeDocument/2006/relationships/slideLayout" Target="../slideLayouts/slideLayout5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 /><Relationship Id="rId1" Type="http://schemas.openxmlformats.org/officeDocument/2006/relationships/slideLayout" Target="../slideLayouts/slideLayout5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 /><Relationship Id="rId1" Type="http://schemas.openxmlformats.org/officeDocument/2006/relationships/slideLayout" Target="../slideLayouts/slideLayout5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5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 /><Relationship Id="rId1" Type="http://schemas.openxmlformats.org/officeDocument/2006/relationships/slideLayout" Target="../slideLayouts/slideLayout5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 /><Relationship Id="rId1" Type="http://schemas.openxmlformats.org/officeDocument/2006/relationships/slideLayout" Target="../slideLayouts/slideLayout5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 /><Relationship Id="rId1" Type="http://schemas.openxmlformats.org/officeDocument/2006/relationships/slideLayout" Target="../slideLayouts/slideLayout5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 /><Relationship Id="rId1" Type="http://schemas.openxmlformats.org/officeDocument/2006/relationships/slideLayout" Target="../slideLayouts/slideLayout5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 /><Relationship Id="rId1" Type="http://schemas.openxmlformats.org/officeDocument/2006/relationships/slideLayout" Target="../slideLayouts/slideLayout5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 /><Relationship Id="rId1" Type="http://schemas.openxmlformats.org/officeDocument/2006/relationships/slideLayout" Target="../slideLayouts/slideLayout5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5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5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5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5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4944" y="3649343"/>
            <a:ext cx="5151047" cy="65476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12613" y="2566701"/>
            <a:ext cx="3302635" cy="2005330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R="1207770" algn="ctr">
              <a:lnSpc>
                <a:spcPct val="100000"/>
              </a:lnSpc>
              <a:spcBef>
                <a:spcPts val="1175"/>
              </a:spcBef>
            </a:pPr>
            <a:r>
              <a:rPr sz="5600" spc="-15" dirty="0">
                <a:latin typeface="Georgia"/>
                <a:cs typeface="Georgia"/>
              </a:rPr>
              <a:t>Divine</a:t>
            </a:r>
            <a:endParaRPr sz="5600">
              <a:latin typeface="Georgia"/>
              <a:cs typeface="Georgia"/>
            </a:endParaRPr>
          </a:p>
          <a:p>
            <a:pPr marL="657225" algn="ctr">
              <a:lnSpc>
                <a:spcPct val="100000"/>
              </a:lnSpc>
              <a:spcBef>
                <a:spcPts val="1070"/>
              </a:spcBef>
            </a:pPr>
            <a:r>
              <a:rPr sz="5600" spc="290" dirty="0">
                <a:latin typeface="Georgia"/>
                <a:cs typeface="Georgia"/>
              </a:rPr>
              <a:t>designs</a:t>
            </a:r>
            <a:endParaRPr sz="56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3784" y="6479773"/>
            <a:ext cx="3051175" cy="40894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00355">
              <a:lnSpc>
                <a:spcPts val="2640"/>
              </a:lnSpc>
              <a:spcBef>
                <a:spcPts val="120"/>
              </a:spcBef>
            </a:pPr>
            <a:r>
              <a:rPr sz="3000" spc="90" dirty="0">
                <a:latin typeface="Georgia"/>
                <a:cs typeface="Georgia"/>
              </a:rPr>
              <a:t>V</a:t>
            </a:r>
            <a:r>
              <a:rPr sz="3000" cap="small" spc="15" dirty="0">
                <a:latin typeface="Georgia"/>
                <a:cs typeface="Georgia"/>
              </a:rPr>
              <a:t>o</a:t>
            </a:r>
            <a:r>
              <a:rPr sz="3000" spc="-125" dirty="0">
                <a:latin typeface="Georgia"/>
                <a:cs typeface="Georgia"/>
              </a:rPr>
              <a:t>l</a:t>
            </a:r>
            <a:endParaRPr sz="3000">
              <a:latin typeface="Georgia"/>
              <a:cs typeface="Georgia"/>
            </a:endParaRPr>
          </a:p>
          <a:p>
            <a:pPr marL="300355">
              <a:lnSpc>
                <a:spcPts val="11820"/>
              </a:lnSpc>
            </a:pPr>
            <a:r>
              <a:rPr sz="10650" spc="-1445" dirty="0">
                <a:latin typeface="Georgia"/>
                <a:cs typeface="Georgia"/>
              </a:rPr>
              <a:t>01</a:t>
            </a:r>
            <a:endParaRPr sz="10650">
              <a:latin typeface="Georgia"/>
              <a:cs typeface="Georgia"/>
            </a:endParaRPr>
          </a:p>
          <a:p>
            <a:pPr marL="12700" marR="904875">
              <a:lnSpc>
                <a:spcPct val="116599"/>
              </a:lnSpc>
              <a:spcBef>
                <a:spcPts val="7020"/>
              </a:spcBef>
            </a:pPr>
            <a:r>
              <a:rPr sz="1500" spc="15" dirty="0">
                <a:latin typeface="Lucida Sans Unicode"/>
                <a:cs typeface="Lucida Sans Unicode"/>
              </a:rPr>
              <a:t>A </a:t>
            </a:r>
            <a:r>
              <a:rPr sz="1500" spc="75" dirty="0">
                <a:latin typeface="Lucida Sans Unicode"/>
                <a:cs typeface="Lucida Sans Unicode"/>
              </a:rPr>
              <a:t>range </a:t>
            </a:r>
            <a:r>
              <a:rPr sz="1500" spc="-10" dirty="0">
                <a:latin typeface="Lucida Sans Unicode"/>
                <a:cs typeface="Lucida Sans Unicode"/>
              </a:rPr>
              <a:t>of </a:t>
            </a:r>
            <a:r>
              <a:rPr sz="1500" spc="40" dirty="0">
                <a:latin typeface="Lucida Sans Unicode"/>
                <a:cs typeface="Lucida Sans Unicode"/>
              </a:rPr>
              <a:t>unique </a:t>
            </a:r>
            <a:r>
              <a:rPr sz="1500" spc="45" dirty="0">
                <a:latin typeface="Lucida Sans Unicode"/>
                <a:cs typeface="Lucida Sans Unicode"/>
              </a:rPr>
              <a:t> </a:t>
            </a:r>
            <a:r>
              <a:rPr sz="1500" spc="35" dirty="0">
                <a:latin typeface="Lucida Sans Unicode"/>
                <a:cs typeface="Lucida Sans Unicode"/>
              </a:rPr>
              <a:t>fashion</a:t>
            </a:r>
            <a:r>
              <a:rPr sz="1500" spc="-95" dirty="0">
                <a:latin typeface="Lucida Sans Unicode"/>
                <a:cs typeface="Lucida Sans Unicode"/>
              </a:rPr>
              <a:t> </a:t>
            </a:r>
            <a:r>
              <a:rPr sz="1500" spc="40" dirty="0">
                <a:latin typeface="Lucida Sans Unicode"/>
                <a:cs typeface="Lucida Sans Unicode"/>
              </a:rPr>
              <a:t>references</a:t>
            </a:r>
            <a:r>
              <a:rPr sz="1500" spc="-95" dirty="0">
                <a:latin typeface="Lucida Sans Unicode"/>
                <a:cs typeface="Lucida Sans Unicode"/>
              </a:rPr>
              <a:t> </a:t>
            </a:r>
            <a:r>
              <a:rPr sz="1500" spc="-20" dirty="0">
                <a:latin typeface="Lucida Sans Unicode"/>
                <a:cs typeface="Lucida Sans Unicode"/>
              </a:rPr>
              <a:t>for </a:t>
            </a:r>
            <a:r>
              <a:rPr sz="1500" spc="-459" dirty="0">
                <a:latin typeface="Lucida Sans Unicode"/>
                <a:cs typeface="Lucida Sans Unicode"/>
              </a:rPr>
              <a:t> </a:t>
            </a:r>
            <a:r>
              <a:rPr sz="1500" spc="45" dirty="0">
                <a:latin typeface="Lucida Sans Unicode"/>
                <a:cs typeface="Lucida Sans Unicode"/>
              </a:rPr>
              <a:t>today's</a:t>
            </a:r>
            <a:r>
              <a:rPr sz="1500" spc="-100" dirty="0">
                <a:latin typeface="Lucida Sans Unicode"/>
                <a:cs typeface="Lucida Sans Unicode"/>
              </a:rPr>
              <a:t> </a:t>
            </a:r>
            <a:r>
              <a:rPr sz="1500" spc="30" dirty="0">
                <a:latin typeface="Lucida Sans Unicode"/>
                <a:cs typeface="Lucida Sans Unicode"/>
              </a:rPr>
              <a:t>current</a:t>
            </a:r>
            <a:r>
              <a:rPr sz="1500" spc="-95" dirty="0">
                <a:latin typeface="Lucida Sans Unicode"/>
                <a:cs typeface="Lucida Sans Unicode"/>
              </a:rPr>
              <a:t> </a:t>
            </a:r>
            <a:r>
              <a:rPr sz="1500" spc="30" dirty="0">
                <a:latin typeface="Lucida Sans Unicode"/>
                <a:cs typeface="Lucida Sans Unicode"/>
              </a:rPr>
              <a:t>period</a:t>
            </a:r>
            <a:endParaRPr sz="15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500" spc="-30" dirty="0">
                <a:latin typeface="Lucida Sans Unicode"/>
                <a:cs typeface="Lucida Sans Unicode"/>
              </a:rPr>
              <a:t>E</a:t>
            </a:r>
            <a:r>
              <a:rPr sz="1500" spc="-175" dirty="0">
                <a:latin typeface="Lucida Sans Unicode"/>
                <a:cs typeface="Lucida Sans Unicode"/>
              </a:rPr>
              <a:t>x</a:t>
            </a:r>
            <a:r>
              <a:rPr sz="1500" spc="130" dirty="0">
                <a:latin typeface="Lucida Sans Unicode"/>
                <a:cs typeface="Lucida Sans Unicode"/>
              </a:rPr>
              <a:t>c</a:t>
            </a:r>
            <a:r>
              <a:rPr sz="1500" spc="-40" dirty="0">
                <a:latin typeface="Lucida Sans Unicode"/>
                <a:cs typeface="Lucida Sans Unicode"/>
              </a:rPr>
              <a:t>l</a:t>
            </a:r>
            <a:r>
              <a:rPr sz="1500" spc="40" dirty="0">
                <a:latin typeface="Lucida Sans Unicode"/>
                <a:cs typeface="Lucida Sans Unicode"/>
              </a:rPr>
              <a:t>u</a:t>
            </a:r>
            <a:r>
              <a:rPr sz="1500" spc="35" dirty="0">
                <a:latin typeface="Lucida Sans Unicode"/>
                <a:cs typeface="Lucida Sans Unicode"/>
              </a:rPr>
              <a:t>s</a:t>
            </a:r>
            <a:r>
              <a:rPr sz="1500" spc="-40" dirty="0">
                <a:latin typeface="Lucida Sans Unicode"/>
                <a:cs typeface="Lucida Sans Unicode"/>
              </a:rPr>
              <a:t>i</a:t>
            </a:r>
            <a:r>
              <a:rPr sz="1500" spc="85" dirty="0">
                <a:latin typeface="Lucida Sans Unicode"/>
                <a:cs typeface="Lucida Sans Unicode"/>
              </a:rPr>
              <a:t>v</a:t>
            </a:r>
            <a:r>
              <a:rPr sz="1500" spc="90" dirty="0">
                <a:latin typeface="Lucida Sans Unicode"/>
                <a:cs typeface="Lucida Sans Unicode"/>
              </a:rPr>
              <a:t>e</a:t>
            </a:r>
            <a:r>
              <a:rPr sz="1500" spc="-40" dirty="0">
                <a:latin typeface="Lucida Sans Unicode"/>
                <a:cs typeface="Lucida Sans Unicode"/>
              </a:rPr>
              <a:t>l</a:t>
            </a:r>
            <a:r>
              <a:rPr sz="1500" spc="90" dirty="0">
                <a:latin typeface="Lucida Sans Unicode"/>
                <a:cs typeface="Lucida Sans Unicode"/>
              </a:rPr>
              <a:t>y</a:t>
            </a:r>
            <a:r>
              <a:rPr sz="1500" spc="-105" dirty="0">
                <a:latin typeface="Lucida Sans Unicode"/>
                <a:cs typeface="Lucida Sans Unicode"/>
              </a:rPr>
              <a:t>:</a:t>
            </a:r>
            <a:r>
              <a:rPr sz="1500" spc="-85" dirty="0">
                <a:latin typeface="Lucida Sans Unicode"/>
                <a:cs typeface="Lucida Sans Unicode"/>
              </a:rPr>
              <a:t> 2</a:t>
            </a:r>
            <a:r>
              <a:rPr sz="1500" spc="10" dirty="0">
                <a:latin typeface="Lucida Sans Unicode"/>
                <a:cs typeface="Lucida Sans Unicode"/>
              </a:rPr>
              <a:t>0</a:t>
            </a:r>
            <a:r>
              <a:rPr sz="1500" spc="-85" dirty="0">
                <a:latin typeface="Lucida Sans Unicode"/>
                <a:cs typeface="Lucida Sans Unicode"/>
              </a:rPr>
              <a:t>2</a:t>
            </a:r>
            <a:r>
              <a:rPr sz="1500" spc="-55" dirty="0">
                <a:latin typeface="Lucida Sans Unicode"/>
                <a:cs typeface="Lucida Sans Unicode"/>
              </a:rPr>
              <a:t>3</a:t>
            </a:r>
            <a:r>
              <a:rPr sz="1500" spc="-85" dirty="0">
                <a:latin typeface="Lucida Sans Unicode"/>
                <a:cs typeface="Lucida Sans Unicode"/>
              </a:rPr>
              <a:t> </a:t>
            </a:r>
            <a:r>
              <a:rPr sz="1500" spc="40" dirty="0">
                <a:latin typeface="Lucida Sans Unicode"/>
                <a:cs typeface="Lucida Sans Unicode"/>
              </a:rPr>
              <a:t>n</a:t>
            </a:r>
            <a:r>
              <a:rPr sz="1500" spc="90" dirty="0">
                <a:latin typeface="Lucida Sans Unicode"/>
                <a:cs typeface="Lucida Sans Unicode"/>
              </a:rPr>
              <a:t>ew</a:t>
            </a:r>
            <a:r>
              <a:rPr sz="1500" spc="-85" dirty="0">
                <a:latin typeface="Lucida Sans Unicode"/>
                <a:cs typeface="Lucida Sans Unicode"/>
              </a:rPr>
              <a:t> </a:t>
            </a:r>
            <a:r>
              <a:rPr sz="1500" spc="130" dirty="0">
                <a:latin typeface="Lucida Sans Unicode"/>
                <a:cs typeface="Lucida Sans Unicode"/>
              </a:rPr>
              <a:t>c</a:t>
            </a:r>
            <a:r>
              <a:rPr sz="1500" spc="35" dirty="0">
                <a:latin typeface="Lucida Sans Unicode"/>
                <a:cs typeface="Lucida Sans Unicode"/>
              </a:rPr>
              <a:t>o</a:t>
            </a:r>
            <a:r>
              <a:rPr sz="1500" spc="-40" dirty="0">
                <a:latin typeface="Lucida Sans Unicode"/>
                <a:cs typeface="Lucida Sans Unicode"/>
              </a:rPr>
              <a:t>ll</a:t>
            </a:r>
            <a:r>
              <a:rPr sz="1500" spc="90" dirty="0">
                <a:latin typeface="Lucida Sans Unicode"/>
                <a:cs typeface="Lucida Sans Unicode"/>
              </a:rPr>
              <a:t>e</a:t>
            </a:r>
            <a:r>
              <a:rPr sz="1500" spc="130" dirty="0">
                <a:latin typeface="Lucida Sans Unicode"/>
                <a:cs typeface="Lucida Sans Unicode"/>
              </a:rPr>
              <a:t>c</a:t>
            </a:r>
            <a:r>
              <a:rPr sz="1500" spc="-5" dirty="0">
                <a:latin typeface="Lucida Sans Unicode"/>
                <a:cs typeface="Lucida Sans Unicode"/>
              </a:rPr>
              <a:t>t</a:t>
            </a:r>
            <a:r>
              <a:rPr sz="1500" spc="-40" dirty="0">
                <a:latin typeface="Lucida Sans Unicode"/>
                <a:cs typeface="Lucida Sans Unicode"/>
              </a:rPr>
              <a:t>i</a:t>
            </a:r>
            <a:r>
              <a:rPr sz="1500" spc="35" dirty="0">
                <a:latin typeface="Lucida Sans Unicode"/>
                <a:cs typeface="Lucida Sans Unicode"/>
              </a:rPr>
              <a:t>o</a:t>
            </a:r>
            <a:r>
              <a:rPr sz="1500" spc="45" dirty="0">
                <a:latin typeface="Lucida Sans Unicode"/>
                <a:cs typeface="Lucida Sans Unicode"/>
              </a:rPr>
              <a:t>n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801" y="473365"/>
            <a:ext cx="15875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20140" algn="l"/>
              </a:tabLst>
            </a:pPr>
            <a:r>
              <a:rPr sz="2800" spc="-70" dirty="0">
                <a:latin typeface="Lucida Sans Unicode"/>
                <a:cs typeface="Lucida Sans Unicode"/>
              </a:rPr>
              <a:t>I</a:t>
            </a:r>
            <a:r>
              <a:rPr sz="2800" spc="60" dirty="0">
                <a:latin typeface="Lucida Sans Unicode"/>
                <a:cs typeface="Lucida Sans Unicode"/>
              </a:rPr>
              <a:t>ss</a:t>
            </a:r>
            <a:r>
              <a:rPr sz="2800" spc="70" dirty="0">
                <a:latin typeface="Lucida Sans Unicode"/>
                <a:cs typeface="Lucida Sans Unicode"/>
              </a:rPr>
              <a:t>u</a:t>
            </a:r>
            <a:r>
              <a:rPr sz="2800" spc="165" dirty="0">
                <a:latin typeface="Lucida Sans Unicode"/>
                <a:cs typeface="Lucida Sans Unicode"/>
              </a:rPr>
              <a:t>e</a:t>
            </a:r>
            <a:r>
              <a:rPr sz="2800" dirty="0">
                <a:latin typeface="Lucida Sans Unicode"/>
                <a:cs typeface="Lucida Sans Unicode"/>
              </a:rPr>
              <a:t>	</a:t>
            </a:r>
            <a:r>
              <a:rPr sz="2800" spc="15" dirty="0">
                <a:latin typeface="Lucida Sans Unicode"/>
                <a:cs typeface="Lucida Sans Unicode"/>
              </a:rPr>
              <a:t>0</a:t>
            </a:r>
            <a:r>
              <a:rPr sz="2800" spc="10" dirty="0">
                <a:latin typeface="Lucida Sans Unicode"/>
                <a:cs typeface="Lucida Sans Unicode"/>
              </a:rPr>
              <a:t>8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01055" y="452427"/>
            <a:ext cx="11684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100" dirty="0">
                <a:latin typeface="Georgia"/>
                <a:cs typeface="Georgia"/>
              </a:rPr>
              <a:t>Brussels</a:t>
            </a:r>
            <a:endParaRPr sz="2200">
              <a:latin typeface="Georgia"/>
              <a:cs typeface="Georgia"/>
            </a:endParaRPr>
          </a:p>
        </p:txBody>
      </p:sp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365" y="1450466"/>
            <a:ext cx="6043295" cy="778490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71665" y="522096"/>
            <a:ext cx="6607175" cy="9402445"/>
          </a:xfrm>
          <a:custGeom>
            <a:avLst/>
            <a:gdLst/>
            <a:ahLst/>
            <a:cxnLst/>
            <a:rect l="l" t="t" r="r" b="b"/>
            <a:pathLst>
              <a:path w="6607175" h="9402445">
                <a:moveTo>
                  <a:pt x="6606756" y="0"/>
                </a:moveTo>
                <a:lnTo>
                  <a:pt x="0" y="0"/>
                </a:lnTo>
                <a:lnTo>
                  <a:pt x="0" y="19050"/>
                </a:lnTo>
                <a:lnTo>
                  <a:pt x="0" y="9382785"/>
                </a:lnTo>
                <a:lnTo>
                  <a:pt x="0" y="9401835"/>
                </a:lnTo>
                <a:lnTo>
                  <a:pt x="6606756" y="9401835"/>
                </a:lnTo>
                <a:lnTo>
                  <a:pt x="6606756" y="9383128"/>
                </a:lnTo>
                <a:lnTo>
                  <a:pt x="6606756" y="9382785"/>
                </a:lnTo>
                <a:lnTo>
                  <a:pt x="6606756" y="19126"/>
                </a:lnTo>
                <a:lnTo>
                  <a:pt x="6587630" y="19126"/>
                </a:lnTo>
                <a:lnTo>
                  <a:pt x="6587630" y="9382785"/>
                </a:lnTo>
                <a:lnTo>
                  <a:pt x="19126" y="9382785"/>
                </a:lnTo>
                <a:lnTo>
                  <a:pt x="19126" y="19050"/>
                </a:lnTo>
                <a:lnTo>
                  <a:pt x="6606756" y="19050"/>
                </a:lnTo>
                <a:lnTo>
                  <a:pt x="66067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75971" y="9225033"/>
            <a:ext cx="14065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40" dirty="0">
                <a:latin typeface="Lucida Sans Unicode"/>
                <a:cs typeface="Lucida Sans Unicode"/>
              </a:rPr>
              <a:t>D</a:t>
            </a:r>
            <a:r>
              <a:rPr sz="900" spc="15" dirty="0">
                <a:latin typeface="Lucida Sans Unicode"/>
                <a:cs typeface="Lucida Sans Unicode"/>
              </a:rPr>
              <a:t>u</a:t>
            </a:r>
            <a:r>
              <a:rPr sz="900" spc="-45" dirty="0">
                <a:latin typeface="Lucida Sans Unicode"/>
                <a:cs typeface="Lucida Sans Unicode"/>
              </a:rPr>
              <a:t> </a:t>
            </a:r>
            <a:r>
              <a:rPr sz="900" spc="195" dirty="0">
                <a:latin typeface="Lucida Sans Unicode"/>
                <a:cs typeface="Lucida Sans Unicode"/>
              </a:rPr>
              <a:t>J</a:t>
            </a:r>
            <a:r>
              <a:rPr sz="900" spc="15" dirty="0">
                <a:latin typeface="Lucida Sans Unicode"/>
                <a:cs typeface="Lucida Sans Unicode"/>
              </a:rPr>
              <a:t>u</a:t>
            </a:r>
            <a:r>
              <a:rPr sz="900" spc="110" dirty="0">
                <a:latin typeface="Lucida Sans Unicode"/>
                <a:cs typeface="Lucida Sans Unicode"/>
              </a:rPr>
              <a:t>a</a:t>
            </a:r>
            <a:r>
              <a:rPr sz="900" spc="15" dirty="0">
                <a:latin typeface="Lucida Sans Unicode"/>
                <a:cs typeface="Lucida Sans Unicode"/>
              </a:rPr>
              <a:t>n</a:t>
            </a:r>
            <a:r>
              <a:rPr sz="900" spc="-110" dirty="0">
                <a:latin typeface="Lucida Sans Unicode"/>
                <a:cs typeface="Lucida Sans Unicode"/>
              </a:rPr>
              <a:t>,</a:t>
            </a:r>
            <a:r>
              <a:rPr sz="900" spc="-45" dirty="0">
                <a:latin typeface="Lucida Sans Unicode"/>
                <a:cs typeface="Lucida Sans Unicode"/>
              </a:rPr>
              <a:t> </a:t>
            </a:r>
            <a:r>
              <a:rPr sz="900" spc="70" dirty="0">
                <a:latin typeface="Lucida Sans Unicode"/>
                <a:cs typeface="Lucida Sans Unicode"/>
              </a:rPr>
              <a:t>C</a:t>
            </a:r>
            <a:r>
              <a:rPr sz="900" spc="15" dirty="0">
                <a:latin typeface="Lucida Sans Unicode"/>
                <a:cs typeface="Lucida Sans Unicode"/>
              </a:rPr>
              <a:t>h</a:t>
            </a:r>
            <a:r>
              <a:rPr sz="900" spc="-40" dirty="0">
                <a:latin typeface="Lucida Sans Unicode"/>
                <a:cs typeface="Lucida Sans Unicode"/>
              </a:rPr>
              <a:t>i</a:t>
            </a:r>
            <a:r>
              <a:rPr sz="900" spc="15" dirty="0">
                <a:latin typeface="Lucida Sans Unicode"/>
                <a:cs typeface="Lucida Sans Unicode"/>
              </a:rPr>
              <a:t>n</a:t>
            </a:r>
            <a:r>
              <a:rPr sz="900" spc="55" dirty="0">
                <a:latin typeface="Lucida Sans Unicode"/>
                <a:cs typeface="Lucida Sans Unicode"/>
              </a:rPr>
              <a:t>e</a:t>
            </a:r>
            <a:r>
              <a:rPr sz="900" spc="10" dirty="0">
                <a:latin typeface="Lucida Sans Unicode"/>
                <a:cs typeface="Lucida Sans Unicode"/>
              </a:rPr>
              <a:t>s</a:t>
            </a:r>
            <a:r>
              <a:rPr sz="900" spc="55" dirty="0">
                <a:latin typeface="Lucida Sans Unicode"/>
                <a:cs typeface="Lucida Sans Unicode"/>
              </a:rPr>
              <a:t>e</a:t>
            </a:r>
            <a:r>
              <a:rPr sz="900" spc="-45" dirty="0">
                <a:latin typeface="Lucida Sans Unicode"/>
                <a:cs typeface="Lucida Sans Unicode"/>
              </a:rPr>
              <a:t> </a:t>
            </a:r>
            <a:r>
              <a:rPr sz="900" spc="40" dirty="0">
                <a:latin typeface="Lucida Sans Unicode"/>
                <a:cs typeface="Lucida Sans Unicode"/>
              </a:rPr>
              <a:t>Sp</a:t>
            </a:r>
            <a:r>
              <a:rPr sz="900" spc="-35" dirty="0">
                <a:latin typeface="Lucida Sans Unicode"/>
                <a:cs typeface="Lucida Sans Unicode"/>
              </a:rPr>
              <a:t>r</a:t>
            </a:r>
            <a:r>
              <a:rPr sz="900" spc="-40" dirty="0">
                <a:latin typeface="Lucida Sans Unicode"/>
                <a:cs typeface="Lucida Sans Unicode"/>
              </a:rPr>
              <a:t>i</a:t>
            </a:r>
            <a:r>
              <a:rPr sz="900" spc="15" dirty="0">
                <a:latin typeface="Lucida Sans Unicode"/>
                <a:cs typeface="Lucida Sans Unicode"/>
              </a:rPr>
              <a:t>n</a:t>
            </a:r>
            <a:r>
              <a:rPr sz="900" spc="45" dirty="0">
                <a:latin typeface="Lucida Sans Unicode"/>
                <a:cs typeface="Lucida Sans Unicode"/>
              </a:rPr>
              <a:t>g</a:t>
            </a:r>
            <a:endParaRPr sz="9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6500" cy="10687685"/>
          </a:xfrm>
          <a:custGeom>
            <a:avLst/>
            <a:gdLst/>
            <a:ahLst/>
            <a:cxnLst/>
            <a:rect l="l" t="t" r="r" b="b"/>
            <a:pathLst>
              <a:path w="7556500" h="10687685">
                <a:moveTo>
                  <a:pt x="7556499" y="10687592"/>
                </a:moveTo>
                <a:lnTo>
                  <a:pt x="0" y="10687592"/>
                </a:lnTo>
                <a:lnTo>
                  <a:pt x="0" y="0"/>
                </a:lnTo>
                <a:lnTo>
                  <a:pt x="7556499" y="0"/>
                </a:lnTo>
                <a:lnTo>
                  <a:pt x="7556499" y="10687592"/>
                </a:lnTo>
                <a:close/>
              </a:path>
            </a:pathLst>
          </a:custGeom>
          <a:solidFill>
            <a:srgbClr val="E6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55365" y="757917"/>
            <a:ext cx="6219190" cy="9427845"/>
            <a:chOff x="755365" y="757917"/>
            <a:chExt cx="6219190" cy="94278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365" y="757917"/>
              <a:ext cx="3007372" cy="45871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6826" y="5341510"/>
              <a:ext cx="3197712" cy="484415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594740" y="2681110"/>
            <a:ext cx="15633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185" dirty="0">
                <a:latin typeface="Trebuchet MS"/>
                <a:cs typeface="Trebuchet MS"/>
              </a:rPr>
              <a:t>Devon</a:t>
            </a:r>
            <a:r>
              <a:rPr sz="2200" spc="-150" dirty="0">
                <a:latin typeface="Trebuchet MS"/>
                <a:cs typeface="Trebuchet MS"/>
              </a:rPr>
              <a:t> </a:t>
            </a:r>
            <a:r>
              <a:rPr sz="2200" spc="80" dirty="0">
                <a:latin typeface="Trebuchet MS"/>
                <a:cs typeface="Trebuchet MS"/>
              </a:rPr>
              <a:t>Aoki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92672" y="7396405"/>
            <a:ext cx="15335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160" dirty="0">
                <a:latin typeface="Trebuchet MS"/>
                <a:cs typeface="Trebuchet MS"/>
              </a:rPr>
              <a:t>Daring</a:t>
            </a:r>
            <a:r>
              <a:rPr sz="2200" spc="-145" dirty="0">
                <a:latin typeface="Trebuchet MS"/>
                <a:cs typeface="Trebuchet MS"/>
              </a:rPr>
              <a:t> </a:t>
            </a:r>
            <a:r>
              <a:rPr sz="2200" spc="245" dirty="0">
                <a:latin typeface="Trebuchet MS"/>
                <a:cs typeface="Trebuchet MS"/>
              </a:rPr>
              <a:t>sea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6500" cy="10687685"/>
          </a:xfrm>
          <a:custGeom>
            <a:avLst/>
            <a:gdLst/>
            <a:ahLst/>
            <a:cxnLst/>
            <a:rect l="l" t="t" r="r" b="b"/>
            <a:pathLst>
              <a:path w="7556500" h="10687685">
                <a:moveTo>
                  <a:pt x="7556499" y="10687592"/>
                </a:moveTo>
                <a:lnTo>
                  <a:pt x="0" y="10687592"/>
                </a:lnTo>
                <a:lnTo>
                  <a:pt x="0" y="0"/>
                </a:lnTo>
                <a:lnTo>
                  <a:pt x="7556499" y="0"/>
                </a:lnTo>
                <a:lnTo>
                  <a:pt x="7556499" y="10687592"/>
                </a:lnTo>
                <a:close/>
              </a:path>
            </a:pathLst>
          </a:custGeom>
          <a:solidFill>
            <a:srgbClr val="E9D8C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341510"/>
            <a:ext cx="7425055" cy="5341620"/>
            <a:chOff x="0" y="5341510"/>
            <a:chExt cx="7425055" cy="53416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72190" y="6830672"/>
              <a:ext cx="3852346" cy="38523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341510"/>
              <a:ext cx="3715562" cy="3852346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0"/>
            <a:ext cx="7553959" cy="5546090"/>
            <a:chOff x="0" y="0"/>
            <a:chExt cx="7553959" cy="554609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3774579" cy="39748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01289" y="1693539"/>
              <a:ext cx="3852346" cy="385234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6500" cy="10687685"/>
          </a:xfrm>
          <a:custGeom>
            <a:avLst/>
            <a:gdLst/>
            <a:ahLst/>
            <a:cxnLst/>
            <a:rect l="l" t="t" r="r" b="b"/>
            <a:pathLst>
              <a:path w="7556500" h="10687685">
                <a:moveTo>
                  <a:pt x="7556499" y="10687592"/>
                </a:moveTo>
                <a:lnTo>
                  <a:pt x="0" y="10687592"/>
                </a:lnTo>
                <a:lnTo>
                  <a:pt x="0" y="0"/>
                </a:lnTo>
                <a:lnTo>
                  <a:pt x="7556499" y="0"/>
                </a:lnTo>
                <a:lnTo>
                  <a:pt x="7556499" y="10687592"/>
                </a:lnTo>
                <a:close/>
              </a:path>
            </a:pathLst>
          </a:custGeom>
          <a:solidFill>
            <a:srgbClr val="E7E4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556500" cy="10683240"/>
            <a:chOff x="0" y="0"/>
            <a:chExt cx="7556500" cy="106832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568875" cy="57197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0566" y="5714988"/>
              <a:ext cx="3985424" cy="496787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845785" y="5683675"/>
            <a:ext cx="6235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latin typeface="Trebuchet MS"/>
                <a:cs typeface="Trebuchet MS"/>
              </a:rPr>
              <a:t>E</a:t>
            </a:r>
            <a:r>
              <a:rPr sz="800" spc="55" dirty="0">
                <a:latin typeface="Trebuchet MS"/>
                <a:cs typeface="Trebuchet MS"/>
              </a:rPr>
              <a:t>v</a:t>
            </a:r>
            <a:r>
              <a:rPr sz="800" spc="120" dirty="0">
                <a:latin typeface="Trebuchet MS"/>
                <a:cs typeface="Trebuchet MS"/>
              </a:rPr>
              <a:t>a</a:t>
            </a:r>
            <a:r>
              <a:rPr sz="800" spc="-30" dirty="0">
                <a:latin typeface="Trebuchet MS"/>
                <a:cs typeface="Trebuchet MS"/>
              </a:rPr>
              <a:t> </a:t>
            </a:r>
            <a:r>
              <a:rPr sz="800" spc="120" dirty="0">
                <a:latin typeface="Trebuchet MS"/>
                <a:cs typeface="Trebuchet MS"/>
              </a:rPr>
              <a:t>Ma</a:t>
            </a:r>
            <a:r>
              <a:rPr sz="800" spc="-15" dirty="0">
                <a:latin typeface="Trebuchet MS"/>
                <a:cs typeface="Trebuchet MS"/>
              </a:rPr>
              <a:t>r</a:t>
            </a:r>
            <a:r>
              <a:rPr sz="800" spc="85" dirty="0">
                <a:latin typeface="Trebuchet MS"/>
                <a:cs typeface="Trebuchet MS"/>
              </a:rPr>
              <a:t>c</a:t>
            </a:r>
            <a:r>
              <a:rPr sz="800" spc="-35" dirty="0">
                <a:latin typeface="Trebuchet MS"/>
                <a:cs typeface="Trebuchet MS"/>
              </a:rPr>
              <a:t>i</a:t>
            </a:r>
            <a:r>
              <a:rPr sz="800" spc="-40" dirty="0">
                <a:latin typeface="Trebuchet MS"/>
                <a:cs typeface="Trebuchet MS"/>
              </a:rPr>
              <a:t>ll</a:t>
            </a:r>
            <a:r>
              <a:rPr sz="800" spc="55" dirty="0">
                <a:latin typeface="Trebuchet MS"/>
                <a:cs typeface="Trebuchet MS"/>
              </a:rPr>
              <a:t>e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6500" cy="10687685"/>
          </a:xfrm>
          <a:custGeom>
            <a:avLst/>
            <a:gdLst/>
            <a:ahLst/>
            <a:cxnLst/>
            <a:rect l="l" t="t" r="r" b="b"/>
            <a:pathLst>
              <a:path w="7556500" h="10687685">
                <a:moveTo>
                  <a:pt x="7556499" y="10687592"/>
                </a:moveTo>
                <a:lnTo>
                  <a:pt x="0" y="10687592"/>
                </a:lnTo>
                <a:lnTo>
                  <a:pt x="0" y="0"/>
                </a:lnTo>
                <a:lnTo>
                  <a:pt x="7556499" y="0"/>
                </a:lnTo>
                <a:lnTo>
                  <a:pt x="7556499" y="10687592"/>
                </a:lnTo>
                <a:close/>
              </a:path>
            </a:pathLst>
          </a:custGeom>
          <a:solidFill>
            <a:srgbClr val="BEC3C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550784" cy="10687685"/>
            <a:chOff x="0" y="0"/>
            <a:chExt cx="7550784" cy="106876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6743" y="4723417"/>
              <a:ext cx="4120861" cy="59641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0194" cy="472042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6500" cy="10687685"/>
          </a:xfrm>
          <a:custGeom>
            <a:avLst/>
            <a:gdLst/>
            <a:ahLst/>
            <a:cxnLst/>
            <a:rect l="l" t="t" r="r" b="b"/>
            <a:pathLst>
              <a:path w="7556500" h="10687685">
                <a:moveTo>
                  <a:pt x="7556499" y="10687592"/>
                </a:moveTo>
                <a:lnTo>
                  <a:pt x="0" y="10687592"/>
                </a:lnTo>
                <a:lnTo>
                  <a:pt x="0" y="0"/>
                </a:lnTo>
                <a:lnTo>
                  <a:pt x="7556499" y="0"/>
                </a:lnTo>
                <a:lnTo>
                  <a:pt x="7556499" y="10687592"/>
                </a:lnTo>
                <a:close/>
              </a:path>
            </a:pathLst>
          </a:custGeom>
          <a:solidFill>
            <a:srgbClr val="B6B6B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556500" cy="10687685"/>
            <a:chOff x="0" y="0"/>
            <a:chExt cx="7556500" cy="106876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5217" y="4831571"/>
              <a:ext cx="3292882" cy="58560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5991" cy="483463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6500" cy="10687685"/>
          </a:xfrm>
          <a:custGeom>
            <a:avLst/>
            <a:gdLst/>
            <a:ahLst/>
            <a:cxnLst/>
            <a:rect l="l" t="t" r="r" b="b"/>
            <a:pathLst>
              <a:path w="7556500" h="10687685">
                <a:moveTo>
                  <a:pt x="7556499" y="10687592"/>
                </a:moveTo>
                <a:lnTo>
                  <a:pt x="0" y="10687592"/>
                </a:lnTo>
                <a:lnTo>
                  <a:pt x="0" y="0"/>
                </a:lnTo>
                <a:lnTo>
                  <a:pt x="7556499" y="0"/>
                </a:lnTo>
                <a:lnTo>
                  <a:pt x="7556499" y="10687592"/>
                </a:lnTo>
                <a:close/>
              </a:path>
            </a:pathLst>
          </a:custGeom>
          <a:solidFill>
            <a:srgbClr val="D5CDC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549515" cy="10681970"/>
            <a:chOff x="0" y="0"/>
            <a:chExt cx="7549515" cy="106819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1373" y="5105003"/>
              <a:ext cx="4377820" cy="55769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377820" cy="510110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5087" y="6606398"/>
            <a:ext cx="2695575" cy="299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999"/>
              </a:lnSpc>
              <a:spcBef>
                <a:spcPts val="100"/>
              </a:spcBef>
            </a:pPr>
            <a:r>
              <a:rPr sz="1400" spc="-10" dirty="0">
                <a:latin typeface="Lucida Sans Unicode"/>
                <a:cs typeface="Lucida Sans Unicode"/>
              </a:rPr>
              <a:t>The</a:t>
            </a:r>
            <a:r>
              <a:rPr sz="1400" spc="-90" dirty="0">
                <a:latin typeface="Lucida Sans Unicode"/>
                <a:cs typeface="Lucida Sans Unicode"/>
              </a:rPr>
              <a:t> </a:t>
            </a:r>
            <a:r>
              <a:rPr sz="1400" spc="60" dirty="0">
                <a:latin typeface="Lucida Sans Unicode"/>
                <a:cs typeface="Lucida Sans Unicode"/>
              </a:rPr>
              <a:t>concept</a:t>
            </a:r>
            <a:r>
              <a:rPr sz="1400" spc="-90" dirty="0">
                <a:latin typeface="Lucida Sans Unicode"/>
                <a:cs typeface="Lucida Sans Unicode"/>
              </a:rPr>
              <a:t> </a:t>
            </a:r>
            <a:r>
              <a:rPr sz="1400" spc="-15" dirty="0">
                <a:latin typeface="Lucida Sans Unicode"/>
                <a:cs typeface="Lucida Sans Unicode"/>
              </a:rPr>
              <a:t>of</a:t>
            </a:r>
            <a:r>
              <a:rPr sz="1400" spc="-90" dirty="0">
                <a:latin typeface="Lucida Sans Unicode"/>
                <a:cs typeface="Lucida Sans Unicode"/>
              </a:rPr>
              <a:t> </a:t>
            </a:r>
            <a:r>
              <a:rPr sz="1400" spc="30" dirty="0">
                <a:latin typeface="Lucida Sans Unicode"/>
                <a:cs typeface="Lucida Sans Unicode"/>
              </a:rPr>
              <a:t>environmental </a:t>
            </a:r>
            <a:r>
              <a:rPr sz="1400" spc="-430" dirty="0">
                <a:latin typeface="Lucida Sans Unicode"/>
                <a:cs typeface="Lucida Sans Unicode"/>
              </a:rPr>
              <a:t> </a:t>
            </a:r>
            <a:r>
              <a:rPr sz="1400" spc="15" dirty="0">
                <a:latin typeface="Lucida Sans Unicode"/>
                <a:cs typeface="Lucida Sans Unicode"/>
              </a:rPr>
              <a:t>sustainability</a:t>
            </a:r>
            <a:r>
              <a:rPr sz="1400" spc="20" dirty="0">
                <a:latin typeface="Lucida Sans Unicode"/>
                <a:cs typeface="Lucida Sans Unicode"/>
              </a:rPr>
              <a:t> </a:t>
            </a:r>
            <a:r>
              <a:rPr sz="1400" spc="-25" dirty="0">
                <a:latin typeface="Lucida Sans Unicode"/>
                <a:cs typeface="Lucida Sans Unicode"/>
              </a:rPr>
              <a:t>is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spc="30" dirty="0">
                <a:latin typeface="Lucida Sans Unicode"/>
                <a:cs typeface="Lucida Sans Unicode"/>
              </a:rPr>
              <a:t>generally </a:t>
            </a:r>
            <a:r>
              <a:rPr sz="1400" spc="35" dirty="0">
                <a:latin typeface="Lucida Sans Unicode"/>
                <a:cs typeface="Lucida Sans Unicode"/>
              </a:rPr>
              <a:t> </a:t>
            </a:r>
            <a:r>
              <a:rPr sz="1400" spc="15" dirty="0">
                <a:latin typeface="Lucida Sans Unicode"/>
                <a:cs typeface="Lucida Sans Unicode"/>
              </a:rPr>
              <a:t>found</a:t>
            </a:r>
            <a:r>
              <a:rPr sz="1400" spc="20" dirty="0">
                <a:latin typeface="Lucida Sans Unicode"/>
                <a:cs typeface="Lucida Sans Unicode"/>
              </a:rPr>
              <a:t> </a:t>
            </a:r>
            <a:r>
              <a:rPr sz="1400" spc="-20" dirty="0">
                <a:latin typeface="Lucida Sans Unicode"/>
                <a:cs typeface="Lucida Sans Unicode"/>
              </a:rPr>
              <a:t>in</a:t>
            </a:r>
            <a:r>
              <a:rPr sz="1400" spc="-15" dirty="0">
                <a:latin typeface="Lucida Sans Unicode"/>
                <a:cs typeface="Lucida Sans Unicode"/>
              </a:rPr>
              <a:t> </a:t>
            </a:r>
            <a:r>
              <a:rPr sz="1400" spc="25" dirty="0">
                <a:latin typeface="Lucida Sans Unicode"/>
                <a:cs typeface="Lucida Sans Unicode"/>
              </a:rPr>
              <a:t>the</a:t>
            </a:r>
            <a:r>
              <a:rPr sz="1400" spc="30" dirty="0">
                <a:latin typeface="Lucida Sans Unicode"/>
                <a:cs typeface="Lucida Sans Unicode"/>
              </a:rPr>
              <a:t> </a:t>
            </a:r>
            <a:r>
              <a:rPr sz="1400" spc="25" dirty="0">
                <a:latin typeface="Lucida Sans Unicode"/>
                <a:cs typeface="Lucida Sans Unicode"/>
              </a:rPr>
              <a:t>culinary</a:t>
            </a:r>
            <a:r>
              <a:rPr sz="1400" spc="30" dirty="0">
                <a:latin typeface="Lucida Sans Unicode"/>
                <a:cs typeface="Lucida Sans Unicode"/>
              </a:rPr>
              <a:t> </a:t>
            </a:r>
            <a:r>
              <a:rPr sz="1400" spc="80" dirty="0">
                <a:latin typeface="Lucida Sans Unicode"/>
                <a:cs typeface="Lucida Sans Unicode"/>
              </a:rPr>
              <a:t>and </a:t>
            </a:r>
            <a:r>
              <a:rPr sz="1400" spc="85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lifestyle </a:t>
            </a:r>
            <a:r>
              <a:rPr sz="1400" spc="-30" dirty="0">
                <a:latin typeface="Lucida Sans Unicode"/>
                <a:cs typeface="Lucida Sans Unicode"/>
              </a:rPr>
              <a:t>fields. </a:t>
            </a:r>
            <a:r>
              <a:rPr sz="1400" spc="5" dirty="0">
                <a:latin typeface="Lucida Sans Unicode"/>
                <a:cs typeface="Lucida Sans Unicode"/>
              </a:rPr>
              <a:t>Apparently, </a:t>
            </a:r>
            <a:r>
              <a:rPr sz="1400" spc="-15" dirty="0">
                <a:latin typeface="Lucida Sans Unicode"/>
                <a:cs typeface="Lucida Sans Unicode"/>
              </a:rPr>
              <a:t>this </a:t>
            </a:r>
            <a:r>
              <a:rPr sz="1400" spc="-430" dirty="0">
                <a:latin typeface="Lucida Sans Unicode"/>
                <a:cs typeface="Lucida Sans Unicode"/>
              </a:rPr>
              <a:t> </a:t>
            </a:r>
            <a:r>
              <a:rPr sz="1400" spc="60" dirty="0">
                <a:latin typeface="Lucida Sans Unicode"/>
                <a:cs typeface="Lucida Sans Unicode"/>
              </a:rPr>
              <a:t>concept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65" dirty="0">
                <a:latin typeface="Lucida Sans Unicode"/>
                <a:cs typeface="Lucida Sans Unicode"/>
              </a:rPr>
              <a:t>has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35" dirty="0">
                <a:latin typeface="Lucida Sans Unicode"/>
                <a:cs typeface="Lucida Sans Unicode"/>
              </a:rPr>
              <a:t>also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50" dirty="0">
                <a:latin typeface="Lucida Sans Unicode"/>
                <a:cs typeface="Lucida Sans Unicode"/>
              </a:rPr>
              <a:t>begun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5" dirty="0">
                <a:latin typeface="Lucida Sans Unicode"/>
                <a:cs typeface="Lucida Sans Unicode"/>
              </a:rPr>
              <a:t>to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70" dirty="0">
                <a:latin typeface="Lucida Sans Unicode"/>
                <a:cs typeface="Lucida Sans Unicode"/>
              </a:rPr>
              <a:t>be </a:t>
            </a:r>
            <a:r>
              <a:rPr sz="1400" spc="-430" dirty="0">
                <a:latin typeface="Lucida Sans Unicode"/>
                <a:cs typeface="Lucida Sans Unicode"/>
              </a:rPr>
              <a:t> </a:t>
            </a:r>
            <a:r>
              <a:rPr sz="1400" spc="30" dirty="0">
                <a:latin typeface="Lucida Sans Unicode"/>
                <a:cs typeface="Lucida Sans Unicode"/>
              </a:rPr>
              <a:t>taken </a:t>
            </a:r>
            <a:r>
              <a:rPr sz="1400" dirty="0">
                <a:latin typeface="Lucida Sans Unicode"/>
                <a:cs typeface="Lucida Sans Unicode"/>
              </a:rPr>
              <a:t>seriously </a:t>
            </a:r>
            <a:r>
              <a:rPr sz="1400" spc="-20" dirty="0">
                <a:latin typeface="Lucida Sans Unicode"/>
                <a:cs typeface="Lucida Sans Unicode"/>
              </a:rPr>
              <a:t>in </a:t>
            </a:r>
            <a:r>
              <a:rPr sz="1400" spc="25" dirty="0">
                <a:latin typeface="Lucida Sans Unicode"/>
                <a:cs typeface="Lucida Sans Unicode"/>
              </a:rPr>
              <a:t>the </a:t>
            </a:r>
            <a:r>
              <a:rPr sz="1400" spc="15" dirty="0">
                <a:latin typeface="Lucida Sans Unicode"/>
                <a:cs typeface="Lucida Sans Unicode"/>
              </a:rPr>
              <a:t>fashion </a:t>
            </a:r>
            <a:r>
              <a:rPr sz="1400" spc="20" dirty="0">
                <a:latin typeface="Lucida Sans Unicode"/>
                <a:cs typeface="Lucida Sans Unicode"/>
              </a:rPr>
              <a:t> </a:t>
            </a:r>
            <a:r>
              <a:rPr sz="1400" spc="-15" dirty="0">
                <a:latin typeface="Lucida Sans Unicode"/>
                <a:cs typeface="Lucida Sans Unicode"/>
              </a:rPr>
              <a:t>industry. Also </a:t>
            </a:r>
            <a:r>
              <a:rPr sz="1400" spc="5" dirty="0">
                <a:latin typeface="Lucida Sans Unicode"/>
                <a:cs typeface="Lucida Sans Unicode"/>
              </a:rPr>
              <a:t>known </a:t>
            </a:r>
            <a:r>
              <a:rPr sz="1400" spc="90" dirty="0">
                <a:latin typeface="Lucida Sans Unicode"/>
                <a:cs typeface="Lucida Sans Unicode"/>
              </a:rPr>
              <a:t>as </a:t>
            </a:r>
            <a:r>
              <a:rPr sz="1400" spc="45" dirty="0">
                <a:latin typeface="Lucida Sans Unicode"/>
                <a:cs typeface="Lucida Sans Unicode"/>
              </a:rPr>
              <a:t>eco- </a:t>
            </a:r>
            <a:r>
              <a:rPr sz="1400" spc="50" dirty="0">
                <a:latin typeface="Lucida Sans Unicode"/>
                <a:cs typeface="Lucida Sans Unicode"/>
              </a:rPr>
              <a:t> </a:t>
            </a:r>
            <a:r>
              <a:rPr sz="1400" spc="-10" dirty="0">
                <a:latin typeface="Lucida Sans Unicode"/>
                <a:cs typeface="Lucida Sans Unicode"/>
              </a:rPr>
              <a:t>fashion,</a:t>
            </a:r>
            <a:r>
              <a:rPr sz="1400" spc="-5" dirty="0">
                <a:latin typeface="Lucida Sans Unicode"/>
                <a:cs typeface="Lucida Sans Unicode"/>
              </a:rPr>
              <a:t> </a:t>
            </a:r>
            <a:r>
              <a:rPr sz="1400" spc="20" dirty="0">
                <a:latin typeface="Lucida Sans Unicode"/>
                <a:cs typeface="Lucida Sans Unicode"/>
              </a:rPr>
              <a:t>various</a:t>
            </a:r>
            <a:r>
              <a:rPr sz="1400" spc="2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well-known </a:t>
            </a:r>
            <a:r>
              <a:rPr sz="1400" spc="5" dirty="0">
                <a:latin typeface="Lucida Sans Unicode"/>
                <a:cs typeface="Lucida Sans Unicode"/>
              </a:rPr>
              <a:t> </a:t>
            </a:r>
            <a:r>
              <a:rPr sz="1400" spc="15" dirty="0">
                <a:latin typeface="Lucida Sans Unicode"/>
                <a:cs typeface="Lucida Sans Unicode"/>
              </a:rPr>
              <a:t>fashion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spc="40" dirty="0">
                <a:latin typeface="Lucida Sans Unicode"/>
                <a:cs typeface="Lucida Sans Unicode"/>
              </a:rPr>
              <a:t>brands</a:t>
            </a:r>
            <a:r>
              <a:rPr sz="1400" spc="-15" dirty="0">
                <a:latin typeface="Lucida Sans Unicode"/>
                <a:cs typeface="Lucida Sans Unicode"/>
              </a:rPr>
              <a:t> </a:t>
            </a:r>
            <a:r>
              <a:rPr sz="1400" spc="65" dirty="0">
                <a:latin typeface="Lucida Sans Unicode"/>
                <a:cs typeface="Lucida Sans Unicode"/>
              </a:rPr>
              <a:t>are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spc="10" dirty="0">
                <a:latin typeface="Lucida Sans Unicode"/>
                <a:cs typeface="Lucida Sans Unicode"/>
              </a:rPr>
              <a:t>starting</a:t>
            </a:r>
            <a:r>
              <a:rPr sz="1400" spc="-15" dirty="0">
                <a:latin typeface="Lucida Sans Unicode"/>
                <a:cs typeface="Lucida Sans Unicode"/>
              </a:rPr>
              <a:t> </a:t>
            </a:r>
            <a:r>
              <a:rPr sz="1400" spc="5" dirty="0">
                <a:latin typeface="Lucida Sans Unicode"/>
                <a:cs typeface="Lucida Sans Unicode"/>
              </a:rPr>
              <a:t>to </a:t>
            </a:r>
            <a:r>
              <a:rPr sz="1400" spc="-430" dirty="0">
                <a:latin typeface="Lucida Sans Unicode"/>
                <a:cs typeface="Lucida Sans Unicode"/>
              </a:rPr>
              <a:t> </a:t>
            </a:r>
            <a:r>
              <a:rPr sz="1400" spc="-10" dirty="0">
                <a:latin typeface="Lucida Sans Unicode"/>
                <a:cs typeface="Lucida Sans Unicode"/>
              </a:rPr>
              <a:t>try</a:t>
            </a:r>
            <a:r>
              <a:rPr sz="1400" spc="-5" dirty="0">
                <a:latin typeface="Lucida Sans Unicode"/>
                <a:cs typeface="Lucida Sans Unicode"/>
              </a:rPr>
              <a:t> </a:t>
            </a:r>
            <a:r>
              <a:rPr sz="1400" spc="5" dirty="0">
                <a:latin typeface="Lucida Sans Unicode"/>
                <a:cs typeface="Lucida Sans Unicode"/>
              </a:rPr>
              <a:t>to</a:t>
            </a:r>
            <a:r>
              <a:rPr sz="1400" spc="10" dirty="0">
                <a:latin typeface="Lucida Sans Unicode"/>
                <a:cs typeface="Lucida Sans Unicode"/>
              </a:rPr>
              <a:t> </a:t>
            </a:r>
            <a:r>
              <a:rPr sz="1400" spc="45" dirty="0">
                <a:latin typeface="Lucida Sans Unicode"/>
                <a:cs typeface="Lucida Sans Unicode"/>
              </a:rPr>
              <a:t>produce</a:t>
            </a:r>
            <a:r>
              <a:rPr sz="1400" spc="50" dirty="0">
                <a:latin typeface="Lucida Sans Unicode"/>
                <a:cs typeface="Lucida Sans Unicode"/>
              </a:rPr>
              <a:t> </a:t>
            </a:r>
            <a:r>
              <a:rPr sz="1400" spc="10" dirty="0">
                <a:latin typeface="Lucida Sans Unicode"/>
                <a:cs typeface="Lucida Sans Unicode"/>
              </a:rPr>
              <a:t>eco-friendly </a:t>
            </a:r>
            <a:r>
              <a:rPr sz="1400" spc="15" dirty="0">
                <a:latin typeface="Lucida Sans Unicode"/>
                <a:cs typeface="Lucida Sans Unicode"/>
              </a:rPr>
              <a:t> </a:t>
            </a:r>
            <a:r>
              <a:rPr sz="1400" spc="80" dirty="0">
                <a:latin typeface="Lucida Sans Unicode"/>
                <a:cs typeface="Lucida Sans Unicode"/>
              </a:rPr>
              <a:t>and </a:t>
            </a:r>
            <a:r>
              <a:rPr sz="1400" spc="45" dirty="0">
                <a:latin typeface="Lucida Sans Unicode"/>
                <a:cs typeface="Lucida Sans Unicode"/>
              </a:rPr>
              <a:t>renewable </a:t>
            </a:r>
            <a:r>
              <a:rPr sz="1400" spc="15" dirty="0">
                <a:latin typeface="Lucida Sans Unicode"/>
                <a:cs typeface="Lucida Sans Unicode"/>
              </a:rPr>
              <a:t>fashion </a:t>
            </a:r>
            <a:r>
              <a:rPr sz="1400" spc="-5" dirty="0">
                <a:latin typeface="Lucida Sans Unicode"/>
                <a:cs typeface="Lucida Sans Unicode"/>
              </a:rPr>
              <a:t>pro- </a:t>
            </a:r>
            <a:r>
              <a:rPr sz="1400" dirty="0">
                <a:latin typeface="Lucida Sans Unicode"/>
                <a:cs typeface="Lucida Sans Unicode"/>
              </a:rPr>
              <a:t> </a:t>
            </a:r>
            <a:r>
              <a:rPr sz="1400" spc="5" dirty="0">
                <a:latin typeface="Lucida Sans Unicode"/>
                <a:cs typeface="Lucida Sans Unicode"/>
              </a:rPr>
              <a:t>ducts.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6435" y="675285"/>
            <a:ext cx="3400425" cy="1289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980"/>
              </a:lnSpc>
              <a:spcBef>
                <a:spcPts val="95"/>
              </a:spcBef>
            </a:pPr>
            <a:r>
              <a:rPr spc="2555" dirty="0"/>
              <a:t>A</a:t>
            </a:r>
            <a:r>
              <a:rPr spc="2255" dirty="0"/>
              <a:t>B</a:t>
            </a:r>
            <a:r>
              <a:rPr spc="1689" dirty="0"/>
              <a:t>O</a:t>
            </a:r>
            <a:r>
              <a:rPr spc="1605" dirty="0"/>
              <a:t>U</a:t>
            </a:r>
            <a:r>
              <a:rPr spc="1390" dirty="0"/>
              <a:t>T</a:t>
            </a:r>
          </a:p>
          <a:p>
            <a:pPr marL="986790">
              <a:lnSpc>
                <a:spcPts val="4980"/>
              </a:lnSpc>
            </a:pPr>
            <a:r>
              <a:rPr spc="1689" dirty="0"/>
              <a:t>Us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42665" y="2081643"/>
            <a:ext cx="2965450" cy="3984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999"/>
              </a:lnSpc>
              <a:spcBef>
                <a:spcPts val="100"/>
              </a:spcBef>
            </a:pPr>
            <a:r>
              <a:rPr sz="1400" spc="35" dirty="0">
                <a:latin typeface="Lucida Sans Unicode"/>
                <a:cs typeface="Lucida Sans Unicode"/>
              </a:rPr>
              <a:t>Awareness</a:t>
            </a:r>
            <a:r>
              <a:rPr sz="1400" spc="40" dirty="0">
                <a:latin typeface="Lucida Sans Unicode"/>
                <a:cs typeface="Lucida Sans Unicode"/>
              </a:rPr>
              <a:t> </a:t>
            </a:r>
            <a:r>
              <a:rPr sz="1400" spc="-15" dirty="0">
                <a:latin typeface="Lucida Sans Unicode"/>
                <a:cs typeface="Lucida Sans Unicode"/>
              </a:rPr>
              <a:t>of</a:t>
            </a:r>
            <a:r>
              <a:rPr sz="1400" spc="-10" dirty="0">
                <a:latin typeface="Lucida Sans Unicode"/>
                <a:cs typeface="Lucida Sans Unicode"/>
              </a:rPr>
              <a:t> </a:t>
            </a:r>
            <a:r>
              <a:rPr sz="1400" spc="30" dirty="0">
                <a:latin typeface="Lucida Sans Unicode"/>
                <a:cs typeface="Lucida Sans Unicode"/>
              </a:rPr>
              <a:t>environmental </a:t>
            </a:r>
            <a:r>
              <a:rPr sz="1400" spc="-430" dirty="0">
                <a:latin typeface="Lucida Sans Unicode"/>
                <a:cs typeface="Lucida Sans Unicode"/>
              </a:rPr>
              <a:t> </a:t>
            </a:r>
            <a:r>
              <a:rPr sz="1400" spc="15" dirty="0">
                <a:latin typeface="Lucida Sans Unicode"/>
                <a:cs typeface="Lucida Sans Unicode"/>
              </a:rPr>
              <a:t>sustainability</a:t>
            </a:r>
            <a:r>
              <a:rPr sz="1400" spc="20" dirty="0">
                <a:latin typeface="Lucida Sans Unicode"/>
                <a:cs typeface="Lucida Sans Unicode"/>
              </a:rPr>
              <a:t> </a:t>
            </a:r>
            <a:r>
              <a:rPr sz="1400" spc="45" dirty="0">
                <a:latin typeface="Lucida Sans Unicode"/>
                <a:cs typeface="Lucida Sans Unicode"/>
              </a:rPr>
              <a:t>does</a:t>
            </a:r>
            <a:r>
              <a:rPr sz="1400" spc="50" dirty="0">
                <a:latin typeface="Lucida Sans Unicode"/>
                <a:cs typeface="Lucida Sans Unicode"/>
              </a:rPr>
              <a:t> </a:t>
            </a:r>
            <a:r>
              <a:rPr sz="1400" spc="10" dirty="0">
                <a:latin typeface="Lucida Sans Unicode"/>
                <a:cs typeface="Lucida Sans Unicode"/>
              </a:rPr>
              <a:t>not</a:t>
            </a:r>
            <a:r>
              <a:rPr sz="1400" spc="15" dirty="0">
                <a:latin typeface="Lucida Sans Unicode"/>
                <a:cs typeface="Lucida Sans Unicode"/>
              </a:rPr>
              <a:t> </a:t>
            </a:r>
            <a:r>
              <a:rPr sz="1400" spc="10" dirty="0">
                <a:latin typeface="Lucida Sans Unicode"/>
                <a:cs typeface="Lucida Sans Unicode"/>
              </a:rPr>
              <a:t>only </a:t>
            </a:r>
            <a:r>
              <a:rPr sz="1400" spc="15" dirty="0">
                <a:latin typeface="Lucida Sans Unicode"/>
                <a:cs typeface="Lucida Sans Unicode"/>
              </a:rPr>
              <a:t> </a:t>
            </a:r>
            <a:r>
              <a:rPr sz="1400" spc="50" dirty="0">
                <a:latin typeface="Lucida Sans Unicode"/>
                <a:cs typeface="Lucida Sans Unicode"/>
              </a:rPr>
              <a:t>occur </a:t>
            </a:r>
            <a:r>
              <a:rPr sz="1400" spc="-20" dirty="0">
                <a:latin typeface="Lucida Sans Unicode"/>
                <a:cs typeface="Lucida Sans Unicode"/>
              </a:rPr>
              <a:t>in </a:t>
            </a:r>
            <a:r>
              <a:rPr sz="1400" spc="25" dirty="0">
                <a:latin typeface="Lucida Sans Unicode"/>
                <a:cs typeface="Lucida Sans Unicode"/>
              </a:rPr>
              <a:t>the </a:t>
            </a:r>
            <a:r>
              <a:rPr sz="1400" dirty="0">
                <a:latin typeface="Lucida Sans Unicode"/>
                <a:cs typeface="Lucida Sans Unicode"/>
              </a:rPr>
              <a:t>industrial </a:t>
            </a:r>
            <a:r>
              <a:rPr sz="1400" spc="80" dirty="0">
                <a:latin typeface="Lucida Sans Unicode"/>
                <a:cs typeface="Lucida Sans Unicode"/>
              </a:rPr>
              <a:t>and </a:t>
            </a:r>
            <a:r>
              <a:rPr sz="1400" spc="45" dirty="0">
                <a:latin typeface="Lucida Sans Unicode"/>
                <a:cs typeface="Lucida Sans Unicode"/>
              </a:rPr>
              <a:t>eco- </a:t>
            </a:r>
            <a:r>
              <a:rPr sz="1400" spc="50" dirty="0">
                <a:latin typeface="Lucida Sans Unicode"/>
                <a:cs typeface="Lucida Sans Unicode"/>
              </a:rPr>
              <a:t> </a:t>
            </a:r>
            <a:r>
              <a:rPr sz="1400" spc="45" dirty="0">
                <a:latin typeface="Lucida Sans Unicode"/>
                <a:cs typeface="Lucida Sans Unicode"/>
              </a:rPr>
              <a:t>nomic</a:t>
            </a:r>
            <a:r>
              <a:rPr sz="1400" spc="50" dirty="0">
                <a:latin typeface="Lucida Sans Unicode"/>
                <a:cs typeface="Lucida Sans Unicode"/>
              </a:rPr>
              <a:t> </a:t>
            </a:r>
            <a:r>
              <a:rPr sz="1400" spc="-30" dirty="0">
                <a:latin typeface="Lucida Sans Unicode"/>
                <a:cs typeface="Lucida Sans Unicode"/>
              </a:rPr>
              <a:t>fields,</a:t>
            </a:r>
            <a:r>
              <a:rPr sz="1400" spc="-25" dirty="0">
                <a:latin typeface="Lucida Sans Unicode"/>
                <a:cs typeface="Lucida Sans Unicode"/>
              </a:rPr>
              <a:t> </a:t>
            </a:r>
            <a:r>
              <a:rPr sz="1400" spc="20" dirty="0">
                <a:latin typeface="Lucida Sans Unicode"/>
                <a:cs typeface="Lucida Sans Unicode"/>
              </a:rPr>
              <a:t>but</a:t>
            </a:r>
            <a:r>
              <a:rPr sz="1400" spc="25" dirty="0">
                <a:latin typeface="Lucida Sans Unicode"/>
                <a:cs typeface="Lucida Sans Unicode"/>
              </a:rPr>
              <a:t> </a:t>
            </a:r>
            <a:r>
              <a:rPr sz="1400" spc="35" dirty="0">
                <a:latin typeface="Lucida Sans Unicode"/>
                <a:cs typeface="Lucida Sans Unicode"/>
              </a:rPr>
              <a:t>also</a:t>
            </a:r>
            <a:r>
              <a:rPr sz="1400" spc="40" dirty="0">
                <a:latin typeface="Lucida Sans Unicode"/>
                <a:cs typeface="Lucida Sans Unicode"/>
              </a:rPr>
              <a:t> </a:t>
            </a:r>
            <a:r>
              <a:rPr sz="1400" spc="-20" dirty="0">
                <a:latin typeface="Lucida Sans Unicode"/>
                <a:cs typeface="Lucida Sans Unicode"/>
              </a:rPr>
              <a:t>in</a:t>
            </a:r>
            <a:r>
              <a:rPr sz="1400" spc="-15" dirty="0">
                <a:latin typeface="Lucida Sans Unicode"/>
                <a:cs typeface="Lucida Sans Unicode"/>
              </a:rPr>
              <a:t> </a:t>
            </a:r>
            <a:r>
              <a:rPr sz="1400" spc="25" dirty="0">
                <a:latin typeface="Lucida Sans Unicode"/>
                <a:cs typeface="Lucida Sans Unicode"/>
              </a:rPr>
              <a:t>the </a:t>
            </a:r>
            <a:r>
              <a:rPr sz="1400" spc="30" dirty="0">
                <a:latin typeface="Lucida Sans Unicode"/>
                <a:cs typeface="Lucida Sans Unicode"/>
              </a:rPr>
              <a:t> </a:t>
            </a:r>
            <a:r>
              <a:rPr sz="1400" spc="15" dirty="0">
                <a:latin typeface="Lucida Sans Unicode"/>
                <a:cs typeface="Lucida Sans Unicode"/>
              </a:rPr>
              <a:t>fashion</a:t>
            </a:r>
            <a:r>
              <a:rPr sz="1400" spc="2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sector.</a:t>
            </a:r>
            <a:r>
              <a:rPr sz="1400" spc="5" dirty="0">
                <a:latin typeface="Lucida Sans Unicode"/>
                <a:cs typeface="Lucida Sans Unicode"/>
              </a:rPr>
              <a:t> </a:t>
            </a:r>
            <a:r>
              <a:rPr sz="1400" spc="65" dirty="0">
                <a:latin typeface="Lucida Sans Unicode"/>
                <a:cs typeface="Lucida Sans Unicode"/>
              </a:rPr>
              <a:t>Read</a:t>
            </a:r>
            <a:r>
              <a:rPr sz="1400" spc="70" dirty="0">
                <a:latin typeface="Lucida Sans Unicode"/>
                <a:cs typeface="Lucida Sans Unicode"/>
              </a:rPr>
              <a:t> </a:t>
            </a:r>
            <a:r>
              <a:rPr sz="1400" spc="35" dirty="0">
                <a:latin typeface="Lucida Sans Unicode"/>
                <a:cs typeface="Lucida Sans Unicode"/>
              </a:rPr>
              <a:t>how</a:t>
            </a:r>
            <a:r>
              <a:rPr sz="1400" spc="40" dirty="0">
                <a:latin typeface="Lucida Sans Unicode"/>
                <a:cs typeface="Lucida Sans Unicode"/>
              </a:rPr>
              <a:t> </a:t>
            </a:r>
            <a:r>
              <a:rPr sz="1400" spc="-15" dirty="0">
                <a:latin typeface="Lucida Sans Unicode"/>
                <a:cs typeface="Lucida Sans Unicode"/>
              </a:rPr>
              <a:t>this </a:t>
            </a:r>
            <a:r>
              <a:rPr sz="1400" spc="-10" dirty="0">
                <a:latin typeface="Lucida Sans Unicode"/>
                <a:cs typeface="Lucida Sans Unicode"/>
              </a:rPr>
              <a:t> </a:t>
            </a:r>
            <a:r>
              <a:rPr sz="1400" spc="60" dirty="0">
                <a:latin typeface="Lucida Sans Unicode"/>
                <a:cs typeface="Lucida Sans Unicode"/>
              </a:rPr>
              <a:t>awareness </a:t>
            </a:r>
            <a:r>
              <a:rPr sz="1400" spc="65" dirty="0">
                <a:latin typeface="Lucida Sans Unicode"/>
                <a:cs typeface="Lucida Sans Unicode"/>
              </a:rPr>
              <a:t>permeated </a:t>
            </a:r>
            <a:r>
              <a:rPr sz="1400" spc="25" dirty="0">
                <a:latin typeface="Lucida Sans Unicode"/>
                <a:cs typeface="Lucida Sans Unicode"/>
              </a:rPr>
              <a:t>the </a:t>
            </a:r>
            <a:r>
              <a:rPr sz="1400" spc="35" dirty="0">
                <a:latin typeface="Lucida Sans Unicode"/>
                <a:cs typeface="Lucida Sans Unicode"/>
              </a:rPr>
              <a:t>mo- </a:t>
            </a:r>
            <a:r>
              <a:rPr sz="1400" spc="40" dirty="0">
                <a:latin typeface="Lucida Sans Unicode"/>
                <a:cs typeface="Lucida Sans Unicode"/>
              </a:rPr>
              <a:t> </a:t>
            </a:r>
            <a:r>
              <a:rPr sz="1400" spc="25" dirty="0">
                <a:latin typeface="Lucida Sans Unicode"/>
                <a:cs typeface="Lucida Sans Unicode"/>
              </a:rPr>
              <a:t>dern </a:t>
            </a:r>
            <a:r>
              <a:rPr sz="1400" spc="15" dirty="0">
                <a:latin typeface="Lucida Sans Unicode"/>
                <a:cs typeface="Lucida Sans Unicode"/>
              </a:rPr>
              <a:t>fashion </a:t>
            </a:r>
            <a:r>
              <a:rPr sz="1400" dirty="0">
                <a:latin typeface="Lucida Sans Unicode"/>
                <a:cs typeface="Lucida Sans Unicode"/>
              </a:rPr>
              <a:t>industry </a:t>
            </a:r>
            <a:r>
              <a:rPr sz="1400" spc="80" dirty="0">
                <a:latin typeface="Lucida Sans Unicode"/>
                <a:cs typeface="Lucida Sans Unicode"/>
              </a:rPr>
              <a:t>and </a:t>
            </a:r>
            <a:r>
              <a:rPr sz="1400" spc="35" dirty="0">
                <a:latin typeface="Lucida Sans Unicode"/>
                <a:cs typeface="Lucida Sans Unicode"/>
              </a:rPr>
              <a:t>how </a:t>
            </a:r>
            <a:r>
              <a:rPr sz="1400" spc="-45" dirty="0">
                <a:latin typeface="Lucida Sans Unicode"/>
                <a:cs typeface="Lucida Sans Unicode"/>
              </a:rPr>
              <a:t>it </a:t>
            </a:r>
            <a:r>
              <a:rPr sz="1400" spc="-430" dirty="0">
                <a:latin typeface="Lucida Sans Unicode"/>
                <a:cs typeface="Lucida Sans Unicode"/>
              </a:rPr>
              <a:t> </a:t>
            </a:r>
            <a:r>
              <a:rPr sz="1400" spc="125" dirty="0">
                <a:latin typeface="Lucida Sans Unicode"/>
                <a:cs typeface="Lucida Sans Unicode"/>
              </a:rPr>
              <a:t>came</a:t>
            </a:r>
            <a:r>
              <a:rPr sz="1400" spc="130" dirty="0">
                <a:latin typeface="Lucida Sans Unicode"/>
                <a:cs typeface="Lucida Sans Unicode"/>
              </a:rPr>
              <a:t> </a:t>
            </a:r>
            <a:r>
              <a:rPr sz="1400" spc="15" dirty="0">
                <a:latin typeface="Lucida Sans Unicode"/>
                <a:cs typeface="Lucida Sans Unicode"/>
              </a:rPr>
              <a:t>about.</a:t>
            </a:r>
            <a:r>
              <a:rPr sz="1400" spc="20" dirty="0">
                <a:latin typeface="Lucida Sans Unicode"/>
                <a:cs typeface="Lucida Sans Unicode"/>
              </a:rPr>
              <a:t> </a:t>
            </a:r>
            <a:r>
              <a:rPr sz="1400" spc="30" dirty="0">
                <a:latin typeface="Lucida Sans Unicode"/>
                <a:cs typeface="Lucida Sans Unicode"/>
              </a:rPr>
              <a:t>Having</a:t>
            </a:r>
            <a:r>
              <a:rPr sz="1400" spc="35" dirty="0">
                <a:latin typeface="Lucida Sans Unicode"/>
                <a:cs typeface="Lucida Sans Unicode"/>
              </a:rPr>
              <a:t> </a:t>
            </a:r>
            <a:r>
              <a:rPr sz="1400" spc="40" dirty="0">
                <a:latin typeface="Lucida Sans Unicode"/>
                <a:cs typeface="Lucida Sans Unicode"/>
              </a:rPr>
              <a:t>several </a:t>
            </a:r>
            <a:r>
              <a:rPr sz="1400" spc="45" dirty="0">
                <a:latin typeface="Lucida Sans Unicode"/>
                <a:cs typeface="Lucida Sans Unicode"/>
              </a:rPr>
              <a:t> </a:t>
            </a:r>
            <a:r>
              <a:rPr sz="1400" spc="35" dirty="0">
                <a:latin typeface="Lucida Sans Unicode"/>
                <a:cs typeface="Lucida Sans Unicode"/>
              </a:rPr>
              <a:t>characteristics</a:t>
            </a:r>
            <a:r>
              <a:rPr sz="1400" spc="40" dirty="0">
                <a:latin typeface="Lucida Sans Unicode"/>
                <a:cs typeface="Lucida Sans Unicode"/>
              </a:rPr>
              <a:t> </a:t>
            </a:r>
            <a:r>
              <a:rPr sz="1400" spc="45" dirty="0">
                <a:latin typeface="Lucida Sans Unicode"/>
                <a:cs typeface="Lucida Sans Unicode"/>
              </a:rPr>
              <a:t>such</a:t>
            </a:r>
            <a:r>
              <a:rPr sz="1400" spc="50" dirty="0">
                <a:latin typeface="Lucida Sans Unicode"/>
                <a:cs typeface="Lucida Sans Unicode"/>
              </a:rPr>
              <a:t> </a:t>
            </a:r>
            <a:r>
              <a:rPr sz="1400" spc="90" dirty="0">
                <a:latin typeface="Lucida Sans Unicode"/>
                <a:cs typeface="Lucida Sans Unicode"/>
              </a:rPr>
              <a:t>as</a:t>
            </a:r>
            <a:r>
              <a:rPr sz="1400" spc="95" dirty="0">
                <a:latin typeface="Lucida Sans Unicode"/>
                <a:cs typeface="Lucida Sans Unicode"/>
              </a:rPr>
              <a:t> </a:t>
            </a:r>
            <a:r>
              <a:rPr sz="1400" spc="30" dirty="0">
                <a:latin typeface="Lucida Sans Unicode"/>
                <a:cs typeface="Lucida Sans Unicode"/>
              </a:rPr>
              <a:t>being </a:t>
            </a:r>
            <a:r>
              <a:rPr sz="1400" spc="35" dirty="0">
                <a:latin typeface="Lucida Sans Unicode"/>
                <a:cs typeface="Lucida Sans Unicode"/>
              </a:rPr>
              <a:t> </a:t>
            </a:r>
            <a:r>
              <a:rPr sz="1400" spc="60" dirty="0">
                <a:latin typeface="Lucida Sans Unicode"/>
                <a:cs typeface="Lucida Sans Unicode"/>
              </a:rPr>
              <a:t>able</a:t>
            </a:r>
            <a:r>
              <a:rPr sz="1400" spc="65" dirty="0">
                <a:latin typeface="Lucida Sans Unicode"/>
                <a:cs typeface="Lucida Sans Unicode"/>
              </a:rPr>
              <a:t> </a:t>
            </a:r>
            <a:r>
              <a:rPr sz="1400" spc="5" dirty="0">
                <a:latin typeface="Lucida Sans Unicode"/>
                <a:cs typeface="Lucida Sans Unicode"/>
              </a:rPr>
              <a:t>to</a:t>
            </a:r>
            <a:r>
              <a:rPr sz="1400" spc="10" dirty="0">
                <a:latin typeface="Lucida Sans Unicode"/>
                <a:cs typeface="Lucida Sans Unicode"/>
              </a:rPr>
              <a:t> </a:t>
            </a:r>
            <a:r>
              <a:rPr sz="1400" spc="70" dirty="0">
                <a:latin typeface="Lucida Sans Unicode"/>
                <a:cs typeface="Lucida Sans Unicode"/>
              </a:rPr>
              <a:t>be</a:t>
            </a:r>
            <a:r>
              <a:rPr sz="1400" spc="75" dirty="0">
                <a:latin typeface="Lucida Sans Unicode"/>
                <a:cs typeface="Lucida Sans Unicode"/>
              </a:rPr>
              <a:t> </a:t>
            </a:r>
            <a:r>
              <a:rPr sz="1400" spc="25" dirty="0">
                <a:latin typeface="Lucida Sans Unicode"/>
                <a:cs typeface="Lucida Sans Unicode"/>
              </a:rPr>
              <a:t>recycled,</a:t>
            </a:r>
            <a:r>
              <a:rPr sz="1400" spc="30" dirty="0">
                <a:latin typeface="Lucida Sans Unicode"/>
                <a:cs typeface="Lucida Sans Unicode"/>
              </a:rPr>
              <a:t> being </a:t>
            </a:r>
            <a:r>
              <a:rPr sz="1400" spc="35" dirty="0">
                <a:latin typeface="Lucida Sans Unicode"/>
                <a:cs typeface="Lucida Sans Unicode"/>
              </a:rPr>
              <a:t> </a:t>
            </a:r>
            <a:r>
              <a:rPr sz="1400" spc="30" dirty="0">
                <a:latin typeface="Lucida Sans Unicode"/>
                <a:cs typeface="Lucida Sans Unicode"/>
              </a:rPr>
              <a:t>upcycled, </a:t>
            </a:r>
            <a:r>
              <a:rPr sz="1400" spc="-5" dirty="0">
                <a:latin typeface="Lucida Sans Unicode"/>
                <a:cs typeface="Lucida Sans Unicode"/>
              </a:rPr>
              <a:t>cruelty-free, </a:t>
            </a:r>
            <a:r>
              <a:rPr sz="1400" spc="10" dirty="0">
                <a:latin typeface="Lucida Sans Unicode"/>
                <a:cs typeface="Lucida Sans Unicode"/>
              </a:rPr>
              <a:t>not </a:t>
            </a:r>
            <a:r>
              <a:rPr sz="1400" spc="110" dirty="0">
                <a:latin typeface="Lucida Sans Unicode"/>
                <a:cs typeface="Lucida Sans Unicode"/>
              </a:rPr>
              <a:t>made </a:t>
            </a:r>
            <a:r>
              <a:rPr sz="1400" spc="-430" dirty="0">
                <a:latin typeface="Lucida Sans Unicode"/>
                <a:cs typeface="Lucida Sans Unicode"/>
              </a:rPr>
              <a:t> </a:t>
            </a:r>
            <a:r>
              <a:rPr sz="1400" spc="-15" dirty="0">
                <a:latin typeface="Lucida Sans Unicode"/>
                <a:cs typeface="Lucida Sans Unicode"/>
              </a:rPr>
              <a:t>of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55" dirty="0">
                <a:latin typeface="Lucida Sans Unicode"/>
                <a:cs typeface="Lucida Sans Unicode"/>
              </a:rPr>
              <a:t>chemicals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35" dirty="0">
                <a:latin typeface="Lucida Sans Unicode"/>
                <a:cs typeface="Lucida Sans Unicode"/>
              </a:rPr>
              <a:t>that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105" dirty="0">
                <a:latin typeface="Lucida Sans Unicode"/>
                <a:cs typeface="Lucida Sans Unicode"/>
              </a:rPr>
              <a:t>can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5" dirty="0">
                <a:latin typeface="Lucida Sans Unicode"/>
                <a:cs typeface="Lucida Sans Unicode"/>
              </a:rPr>
              <a:t>pollute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25" dirty="0">
                <a:latin typeface="Lucida Sans Unicode"/>
                <a:cs typeface="Lucida Sans Unicode"/>
              </a:rPr>
              <a:t>the </a:t>
            </a:r>
            <a:r>
              <a:rPr sz="1400" spc="-430" dirty="0">
                <a:latin typeface="Lucida Sans Unicode"/>
                <a:cs typeface="Lucida Sans Unicode"/>
              </a:rPr>
              <a:t> </a:t>
            </a:r>
            <a:r>
              <a:rPr sz="1400" spc="10" dirty="0">
                <a:latin typeface="Lucida Sans Unicode"/>
                <a:cs typeface="Lucida Sans Unicode"/>
              </a:rPr>
              <a:t>environment,</a:t>
            </a:r>
            <a:r>
              <a:rPr sz="1400" spc="15" dirty="0">
                <a:latin typeface="Lucida Sans Unicode"/>
                <a:cs typeface="Lucida Sans Unicode"/>
              </a:rPr>
              <a:t> </a:t>
            </a:r>
            <a:r>
              <a:rPr sz="1400" spc="80" dirty="0">
                <a:latin typeface="Lucida Sans Unicode"/>
                <a:cs typeface="Lucida Sans Unicode"/>
              </a:rPr>
              <a:t>and</a:t>
            </a:r>
            <a:r>
              <a:rPr sz="1400" spc="85" dirty="0">
                <a:latin typeface="Lucida Sans Unicode"/>
                <a:cs typeface="Lucida Sans Unicode"/>
              </a:rPr>
              <a:t> </a:t>
            </a:r>
            <a:r>
              <a:rPr sz="1400" spc="10" dirty="0">
                <a:latin typeface="Lucida Sans Unicode"/>
                <a:cs typeface="Lucida Sans Unicode"/>
              </a:rPr>
              <a:t>others</a:t>
            </a:r>
            <a:r>
              <a:rPr sz="1400" spc="15" dirty="0">
                <a:latin typeface="Lucida Sans Unicode"/>
                <a:cs typeface="Lucida Sans Unicode"/>
              </a:rPr>
              <a:t> </a:t>
            </a:r>
            <a:r>
              <a:rPr sz="1400" spc="65" dirty="0">
                <a:latin typeface="Lucida Sans Unicode"/>
                <a:cs typeface="Lucida Sans Unicode"/>
              </a:rPr>
              <a:t>are </a:t>
            </a:r>
            <a:r>
              <a:rPr sz="1400" spc="70" dirty="0">
                <a:latin typeface="Lucida Sans Unicode"/>
                <a:cs typeface="Lucida Sans Unicode"/>
              </a:rPr>
              <a:t> </a:t>
            </a:r>
            <a:r>
              <a:rPr sz="1400" spc="60" dirty="0">
                <a:latin typeface="Lucida Sans Unicode"/>
                <a:cs typeface="Lucida Sans Unicode"/>
              </a:rPr>
              <a:t>some</a:t>
            </a:r>
            <a:r>
              <a:rPr sz="1400" spc="-30" dirty="0">
                <a:latin typeface="Lucida Sans Unicode"/>
                <a:cs typeface="Lucida Sans Unicode"/>
              </a:rPr>
              <a:t> </a:t>
            </a:r>
            <a:r>
              <a:rPr sz="1400" spc="-15" dirty="0">
                <a:latin typeface="Lucida Sans Unicode"/>
                <a:cs typeface="Lucida Sans Unicode"/>
              </a:rPr>
              <a:t>of</a:t>
            </a:r>
            <a:r>
              <a:rPr sz="1400" spc="-25" dirty="0">
                <a:latin typeface="Lucida Sans Unicode"/>
                <a:cs typeface="Lucida Sans Unicode"/>
              </a:rPr>
              <a:t> </a:t>
            </a:r>
            <a:r>
              <a:rPr sz="1400" spc="25" dirty="0">
                <a:latin typeface="Lucida Sans Unicode"/>
                <a:cs typeface="Lucida Sans Unicode"/>
              </a:rPr>
              <a:t>the</a:t>
            </a:r>
            <a:r>
              <a:rPr sz="1400" spc="-30" dirty="0">
                <a:latin typeface="Lucida Sans Unicode"/>
                <a:cs typeface="Lucida Sans Unicode"/>
              </a:rPr>
              <a:t> </a:t>
            </a:r>
            <a:r>
              <a:rPr sz="1400" spc="60" dirty="0">
                <a:latin typeface="Lucida Sans Unicode"/>
                <a:cs typeface="Lucida Sans Unicode"/>
              </a:rPr>
              <a:t>main</a:t>
            </a:r>
            <a:r>
              <a:rPr sz="1400" spc="-25" dirty="0">
                <a:latin typeface="Lucida Sans Unicode"/>
                <a:cs typeface="Lucida Sans Unicode"/>
              </a:rPr>
              <a:t> </a:t>
            </a:r>
            <a:r>
              <a:rPr sz="1400" spc="75" dirty="0">
                <a:latin typeface="Lucida Sans Unicode"/>
                <a:cs typeface="Lucida Sans Unicode"/>
              </a:rPr>
              <a:t>advantages</a:t>
            </a:r>
            <a:r>
              <a:rPr sz="1400" spc="-30" dirty="0">
                <a:latin typeface="Lucida Sans Unicode"/>
                <a:cs typeface="Lucida Sans Unicode"/>
              </a:rPr>
              <a:t> </a:t>
            </a:r>
            <a:r>
              <a:rPr sz="1400" spc="-15" dirty="0">
                <a:latin typeface="Lucida Sans Unicode"/>
                <a:cs typeface="Lucida Sans Unicode"/>
              </a:rPr>
              <a:t>of </a:t>
            </a:r>
            <a:r>
              <a:rPr sz="1400" spc="-430" dirty="0">
                <a:latin typeface="Lucida Sans Unicode"/>
                <a:cs typeface="Lucida Sans Unicode"/>
              </a:rPr>
              <a:t> </a:t>
            </a:r>
            <a:r>
              <a:rPr sz="1400" spc="-15" dirty="0">
                <a:latin typeface="Lucida Sans Unicode"/>
                <a:cs typeface="Lucida Sans Unicode"/>
              </a:rPr>
              <a:t>this </a:t>
            </a:r>
            <a:r>
              <a:rPr sz="1400" spc="15" dirty="0">
                <a:latin typeface="Lucida Sans Unicode"/>
                <a:cs typeface="Lucida Sans Unicode"/>
              </a:rPr>
              <a:t>fashion </a:t>
            </a:r>
            <a:r>
              <a:rPr sz="1400" spc="75" dirty="0">
                <a:latin typeface="Lucida Sans Unicode"/>
                <a:cs typeface="Lucida Sans Unicode"/>
              </a:rPr>
              <a:t>compared </a:t>
            </a:r>
            <a:r>
              <a:rPr sz="1400" spc="5" dirty="0">
                <a:latin typeface="Lucida Sans Unicode"/>
                <a:cs typeface="Lucida Sans Unicode"/>
              </a:rPr>
              <a:t>to </a:t>
            </a:r>
            <a:r>
              <a:rPr sz="1400" spc="30" dirty="0">
                <a:latin typeface="Lucida Sans Unicode"/>
                <a:cs typeface="Lucida Sans Unicode"/>
              </a:rPr>
              <a:t>con- </a:t>
            </a:r>
            <a:r>
              <a:rPr sz="1400" spc="35" dirty="0">
                <a:latin typeface="Lucida Sans Unicode"/>
                <a:cs typeface="Lucida Sans Unicode"/>
              </a:rPr>
              <a:t> </a:t>
            </a:r>
            <a:r>
              <a:rPr sz="1400" spc="25" dirty="0">
                <a:latin typeface="Lucida Sans Unicode"/>
                <a:cs typeface="Lucida Sans Unicode"/>
              </a:rPr>
              <a:t>ventional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fashion.</a:t>
            </a:r>
            <a:endParaRPr sz="1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6500" cy="10684510"/>
            <a:chOff x="0" y="0"/>
            <a:chExt cx="7556500" cy="106845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74025" y="3670265"/>
              <a:ext cx="4681966" cy="701402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034068" cy="533720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172635" y="1584499"/>
            <a:ext cx="10902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160" dirty="0">
                <a:latin typeface="Trebuchet MS"/>
                <a:cs typeface="Trebuchet MS"/>
              </a:rPr>
              <a:t>Corsets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7281" y="7514021"/>
            <a:ext cx="2296795" cy="73279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70"/>
              </a:spcBef>
            </a:pPr>
            <a:r>
              <a:rPr sz="2200" spc="170" dirty="0">
                <a:latin typeface="Trebuchet MS"/>
                <a:cs typeface="Trebuchet MS"/>
              </a:rPr>
              <a:t>Back</a:t>
            </a:r>
            <a:r>
              <a:rPr sz="2200" spc="-110" dirty="0">
                <a:latin typeface="Trebuchet MS"/>
                <a:cs typeface="Trebuchet MS"/>
              </a:rPr>
              <a:t> </a:t>
            </a:r>
            <a:r>
              <a:rPr sz="2200" spc="55" dirty="0">
                <a:latin typeface="Trebuchet MS"/>
                <a:cs typeface="Trebuchet MS"/>
              </a:rPr>
              <a:t>in</a:t>
            </a:r>
            <a:r>
              <a:rPr sz="2200" spc="-105" dirty="0">
                <a:latin typeface="Trebuchet MS"/>
                <a:cs typeface="Trebuchet MS"/>
              </a:rPr>
              <a:t> </a:t>
            </a:r>
            <a:r>
              <a:rPr sz="2200" spc="75" dirty="0">
                <a:latin typeface="Trebuchet MS"/>
                <a:cs typeface="Trebuchet MS"/>
              </a:rPr>
              <a:t>style</a:t>
            </a:r>
            <a:endParaRPr sz="2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500" spc="90" dirty="0">
                <a:latin typeface="Trebuchet MS"/>
                <a:cs typeface="Trebuchet MS"/>
              </a:rPr>
              <a:t>from</a:t>
            </a:r>
            <a:r>
              <a:rPr sz="1500" spc="-65" dirty="0">
                <a:latin typeface="Trebuchet MS"/>
                <a:cs typeface="Trebuchet MS"/>
              </a:rPr>
              <a:t> </a:t>
            </a:r>
            <a:r>
              <a:rPr sz="1500" spc="140" dirty="0">
                <a:latin typeface="Trebuchet MS"/>
                <a:cs typeface="Trebuchet MS"/>
              </a:rPr>
              <a:t>casual</a:t>
            </a:r>
            <a:r>
              <a:rPr sz="1500" spc="-65" dirty="0">
                <a:latin typeface="Trebuchet MS"/>
                <a:cs typeface="Trebuchet MS"/>
              </a:rPr>
              <a:t> </a:t>
            </a:r>
            <a:r>
              <a:rPr sz="1500" spc="50" dirty="0">
                <a:latin typeface="Trebuchet MS"/>
                <a:cs typeface="Trebuchet MS"/>
              </a:rPr>
              <a:t>to</a:t>
            </a:r>
            <a:r>
              <a:rPr sz="1500" spc="-65" dirty="0">
                <a:latin typeface="Trebuchet MS"/>
                <a:cs typeface="Trebuchet MS"/>
              </a:rPr>
              <a:t> </a:t>
            </a:r>
            <a:r>
              <a:rPr sz="1500" spc="125" dirty="0">
                <a:latin typeface="Trebuchet MS"/>
                <a:cs typeface="Trebuchet MS"/>
              </a:rPr>
              <a:t>business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6500" cy="10687685"/>
          </a:xfrm>
          <a:custGeom>
            <a:avLst/>
            <a:gdLst/>
            <a:ahLst/>
            <a:cxnLst/>
            <a:rect l="l" t="t" r="r" b="b"/>
            <a:pathLst>
              <a:path w="7556500" h="10687685">
                <a:moveTo>
                  <a:pt x="7556499" y="10687592"/>
                </a:moveTo>
                <a:lnTo>
                  <a:pt x="0" y="10687592"/>
                </a:lnTo>
                <a:lnTo>
                  <a:pt x="0" y="0"/>
                </a:lnTo>
                <a:lnTo>
                  <a:pt x="7556499" y="0"/>
                </a:lnTo>
                <a:lnTo>
                  <a:pt x="7556499" y="10687592"/>
                </a:lnTo>
                <a:close/>
              </a:path>
            </a:pathLst>
          </a:custGeom>
          <a:solidFill>
            <a:srgbClr val="BAB4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556500" cy="10687685"/>
            <a:chOff x="0" y="0"/>
            <a:chExt cx="7556500" cy="106876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31031" y="5167641"/>
              <a:ext cx="4224959" cy="55199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462064" cy="516773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6500" cy="10687685"/>
          </a:xfrm>
          <a:custGeom>
            <a:avLst/>
            <a:gdLst/>
            <a:ahLst/>
            <a:cxnLst/>
            <a:rect l="l" t="t" r="r" b="b"/>
            <a:pathLst>
              <a:path w="7556500" h="10687685">
                <a:moveTo>
                  <a:pt x="7556499" y="10687592"/>
                </a:moveTo>
                <a:lnTo>
                  <a:pt x="0" y="10687592"/>
                </a:lnTo>
                <a:lnTo>
                  <a:pt x="0" y="0"/>
                </a:lnTo>
                <a:lnTo>
                  <a:pt x="7556499" y="0"/>
                </a:lnTo>
                <a:lnTo>
                  <a:pt x="7556499" y="10687592"/>
                </a:lnTo>
                <a:close/>
              </a:path>
            </a:pathLst>
          </a:custGeom>
          <a:solidFill>
            <a:srgbClr val="B9B48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556500" cy="10687685"/>
            <a:chOff x="0" y="0"/>
            <a:chExt cx="7556500" cy="106876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5630" y="5050971"/>
              <a:ext cx="4577677" cy="563662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555991" cy="505352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6500" cy="10681970"/>
            <a:chOff x="0" y="0"/>
            <a:chExt cx="7556500" cy="10681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740181" cy="54722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6894" y="5475779"/>
              <a:ext cx="3909097" cy="52057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050698" y="2369284"/>
            <a:ext cx="11715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100" dirty="0">
                <a:latin typeface="Lucida Sans Unicode"/>
                <a:cs typeface="Lucida Sans Unicode"/>
              </a:rPr>
              <a:t>S</a:t>
            </a:r>
            <a:r>
              <a:rPr sz="2200" spc="-50" dirty="0">
                <a:latin typeface="Lucida Sans Unicode"/>
                <a:cs typeface="Lucida Sans Unicode"/>
              </a:rPr>
              <a:t>U</a:t>
            </a:r>
            <a:r>
              <a:rPr sz="2200" spc="-10" dirty="0">
                <a:latin typeface="Lucida Sans Unicode"/>
                <a:cs typeface="Lucida Sans Unicode"/>
              </a:rPr>
              <a:t>MM</a:t>
            </a:r>
            <a:r>
              <a:rPr sz="2200" spc="-70" dirty="0">
                <a:latin typeface="Lucida Sans Unicode"/>
                <a:cs typeface="Lucida Sans Unicode"/>
              </a:rPr>
              <a:t>E</a:t>
            </a:r>
            <a:r>
              <a:rPr sz="2200" spc="-55" dirty="0">
                <a:latin typeface="Lucida Sans Unicode"/>
                <a:cs typeface="Lucida Sans Unicode"/>
              </a:rPr>
              <a:t>R</a:t>
            </a:r>
            <a:endParaRPr sz="2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90294" y="7770070"/>
            <a:ext cx="68643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35" dirty="0">
                <a:latin typeface="Lucida Sans Unicode"/>
                <a:cs typeface="Lucida Sans Unicode"/>
              </a:rPr>
              <a:t>2</a:t>
            </a:r>
            <a:r>
              <a:rPr sz="2200" spc="-20" dirty="0">
                <a:latin typeface="Lucida Sans Unicode"/>
                <a:cs typeface="Lucida Sans Unicode"/>
              </a:rPr>
              <a:t>0</a:t>
            </a:r>
            <a:r>
              <a:rPr sz="2200" spc="-135" dirty="0">
                <a:latin typeface="Lucida Sans Unicode"/>
                <a:cs typeface="Lucida Sans Unicode"/>
              </a:rPr>
              <a:t>2</a:t>
            </a:r>
            <a:r>
              <a:rPr sz="2200" spc="-100" dirty="0">
                <a:latin typeface="Lucida Sans Unicode"/>
                <a:cs typeface="Lucida Sans Unicode"/>
              </a:rPr>
              <a:t>3</a:t>
            </a:r>
            <a:endParaRPr sz="2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6500" cy="10687685"/>
          </a:xfrm>
          <a:custGeom>
            <a:avLst/>
            <a:gdLst/>
            <a:ahLst/>
            <a:cxnLst/>
            <a:rect l="l" t="t" r="r" b="b"/>
            <a:pathLst>
              <a:path w="7556500" h="10687685">
                <a:moveTo>
                  <a:pt x="7556499" y="10687592"/>
                </a:moveTo>
                <a:lnTo>
                  <a:pt x="0" y="10687592"/>
                </a:lnTo>
                <a:lnTo>
                  <a:pt x="0" y="0"/>
                </a:lnTo>
                <a:lnTo>
                  <a:pt x="7556499" y="0"/>
                </a:lnTo>
                <a:lnTo>
                  <a:pt x="7556499" y="10687592"/>
                </a:lnTo>
                <a:close/>
              </a:path>
            </a:pathLst>
          </a:custGeom>
          <a:solidFill>
            <a:srgbClr val="FFF7E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03723"/>
            <a:ext cx="7555991" cy="75850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21957" y="8960218"/>
            <a:ext cx="7448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95" dirty="0">
                <a:latin typeface="Lucida Sans Unicode"/>
                <a:cs typeface="Lucida Sans Unicode"/>
              </a:rPr>
              <a:t>W</a:t>
            </a:r>
            <a:r>
              <a:rPr sz="800" spc="-35" dirty="0">
                <a:latin typeface="Lucida Sans Unicode"/>
                <a:cs typeface="Lucida Sans Unicode"/>
              </a:rPr>
              <a:t>i</a:t>
            </a:r>
            <a:r>
              <a:rPr sz="800" spc="15" dirty="0">
                <a:latin typeface="Lucida Sans Unicode"/>
                <a:cs typeface="Lucida Sans Unicode"/>
              </a:rPr>
              <a:t>nn</a:t>
            </a:r>
            <a:r>
              <a:rPr sz="800" spc="-35" dirty="0">
                <a:latin typeface="Lucida Sans Unicode"/>
                <a:cs typeface="Lucida Sans Unicode"/>
              </a:rPr>
              <a:t>i</a:t>
            </a:r>
            <a:r>
              <a:rPr sz="800" spc="50" dirty="0">
                <a:latin typeface="Lucida Sans Unicode"/>
                <a:cs typeface="Lucida Sans Unicode"/>
              </a:rPr>
              <a:t>e</a:t>
            </a:r>
            <a:r>
              <a:rPr sz="800" spc="-40" dirty="0">
                <a:latin typeface="Lucida Sans Unicode"/>
                <a:cs typeface="Lucida Sans Unicode"/>
              </a:rPr>
              <a:t> </a:t>
            </a:r>
            <a:r>
              <a:rPr sz="800" spc="-35" dirty="0">
                <a:latin typeface="Lucida Sans Unicode"/>
                <a:cs typeface="Lucida Sans Unicode"/>
              </a:rPr>
              <a:t>H</a:t>
            </a:r>
            <a:r>
              <a:rPr sz="800" spc="95" dirty="0">
                <a:latin typeface="Lucida Sans Unicode"/>
                <a:cs typeface="Lucida Sans Unicode"/>
              </a:rPr>
              <a:t>a</a:t>
            </a:r>
            <a:r>
              <a:rPr sz="800" spc="-30" dirty="0">
                <a:latin typeface="Lucida Sans Unicode"/>
                <a:cs typeface="Lucida Sans Unicode"/>
              </a:rPr>
              <a:t>r</a:t>
            </a:r>
            <a:r>
              <a:rPr sz="800" spc="-35" dirty="0">
                <a:latin typeface="Lucida Sans Unicode"/>
                <a:cs typeface="Lucida Sans Unicode"/>
              </a:rPr>
              <a:t>l</a:t>
            </a:r>
            <a:r>
              <a:rPr sz="800" spc="20" dirty="0">
                <a:latin typeface="Lucida Sans Unicode"/>
                <a:cs typeface="Lucida Sans Unicode"/>
              </a:rPr>
              <a:t>o</a:t>
            </a:r>
            <a:r>
              <a:rPr sz="800" spc="35" dirty="0">
                <a:latin typeface="Lucida Sans Unicode"/>
                <a:cs typeface="Lucida Sans Unicode"/>
              </a:rPr>
              <a:t>w</a:t>
            </a:r>
            <a:endParaRPr sz="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4595" cy="10686415"/>
            <a:chOff x="0" y="0"/>
            <a:chExt cx="7554595" cy="106864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235643" cy="512546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00060" y="5128131"/>
              <a:ext cx="4453956" cy="555792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039225" y="2389169"/>
            <a:ext cx="17411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95" dirty="0">
                <a:latin typeface="Lucida Sans Unicode"/>
                <a:cs typeface="Lucida Sans Unicode"/>
              </a:rPr>
              <a:t>Back</a:t>
            </a:r>
            <a:r>
              <a:rPr sz="2200" spc="-140" dirty="0">
                <a:latin typeface="Lucida Sans Unicode"/>
                <a:cs typeface="Lucida Sans Unicode"/>
              </a:rPr>
              <a:t> </a:t>
            </a:r>
            <a:r>
              <a:rPr sz="2200" spc="-30" dirty="0">
                <a:latin typeface="Lucida Sans Unicode"/>
                <a:cs typeface="Lucida Sans Unicode"/>
              </a:rPr>
              <a:t>in</a:t>
            </a:r>
            <a:r>
              <a:rPr sz="2200" spc="-140" dirty="0">
                <a:latin typeface="Lucida Sans Unicode"/>
                <a:cs typeface="Lucida Sans Unicode"/>
              </a:rPr>
              <a:t> </a:t>
            </a:r>
            <a:r>
              <a:rPr sz="2200" spc="20" dirty="0">
                <a:latin typeface="Lucida Sans Unicode"/>
                <a:cs typeface="Lucida Sans Unicode"/>
              </a:rPr>
              <a:t>style</a:t>
            </a:r>
            <a:endParaRPr sz="2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1653" y="7417850"/>
            <a:ext cx="2726690" cy="805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3765" marR="5080" indent="-901700">
              <a:lnSpc>
                <a:spcPct val="116399"/>
              </a:lnSpc>
              <a:spcBef>
                <a:spcPts val="100"/>
              </a:spcBef>
            </a:pPr>
            <a:r>
              <a:rPr sz="2200" spc="65" dirty="0">
                <a:latin typeface="Lucida Sans Unicode"/>
                <a:cs typeface="Lucida Sans Unicode"/>
              </a:rPr>
              <a:t>Vintage</a:t>
            </a:r>
            <a:r>
              <a:rPr sz="2200" spc="-130" dirty="0">
                <a:latin typeface="Lucida Sans Unicode"/>
                <a:cs typeface="Lucida Sans Unicode"/>
              </a:rPr>
              <a:t> </a:t>
            </a:r>
            <a:r>
              <a:rPr sz="2200" spc="20" dirty="0">
                <a:latin typeface="Lucida Sans Unicode"/>
                <a:cs typeface="Lucida Sans Unicode"/>
              </a:rPr>
              <a:t>style</a:t>
            </a:r>
            <a:r>
              <a:rPr sz="2200" spc="-130" dirty="0">
                <a:latin typeface="Lucida Sans Unicode"/>
                <a:cs typeface="Lucida Sans Unicode"/>
              </a:rPr>
              <a:t> </a:t>
            </a:r>
            <a:r>
              <a:rPr sz="2200" spc="120" dirty="0">
                <a:latin typeface="Lucida Sans Unicode"/>
                <a:cs typeface="Lucida Sans Unicode"/>
              </a:rPr>
              <a:t>at</a:t>
            </a:r>
            <a:r>
              <a:rPr sz="2200" spc="-125" dirty="0">
                <a:latin typeface="Lucida Sans Unicode"/>
                <a:cs typeface="Lucida Sans Unicode"/>
              </a:rPr>
              <a:t> </a:t>
            </a:r>
            <a:r>
              <a:rPr sz="2200" spc="45" dirty="0">
                <a:latin typeface="Lucida Sans Unicode"/>
                <a:cs typeface="Lucida Sans Unicode"/>
              </a:rPr>
              <a:t>the </a:t>
            </a:r>
            <a:r>
              <a:rPr sz="2200" spc="-680" dirty="0">
                <a:latin typeface="Lucida Sans Unicode"/>
                <a:cs typeface="Lucida Sans Unicode"/>
              </a:rPr>
              <a:t> </a:t>
            </a:r>
            <a:r>
              <a:rPr sz="2200" spc="145" dirty="0">
                <a:latin typeface="Lucida Sans Unicode"/>
                <a:cs typeface="Lucida Sans Unicode"/>
              </a:rPr>
              <a:t>beach</a:t>
            </a:r>
            <a:endParaRPr sz="2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6500" cy="10687685"/>
          </a:xfrm>
          <a:custGeom>
            <a:avLst/>
            <a:gdLst/>
            <a:ahLst/>
            <a:cxnLst/>
            <a:rect l="l" t="t" r="r" b="b"/>
            <a:pathLst>
              <a:path w="7556500" h="10687685">
                <a:moveTo>
                  <a:pt x="7556499" y="10687592"/>
                </a:moveTo>
                <a:lnTo>
                  <a:pt x="0" y="10687592"/>
                </a:lnTo>
                <a:lnTo>
                  <a:pt x="0" y="0"/>
                </a:lnTo>
                <a:lnTo>
                  <a:pt x="7556499" y="0"/>
                </a:lnTo>
                <a:lnTo>
                  <a:pt x="7556499" y="10687592"/>
                </a:lnTo>
                <a:close/>
              </a:path>
            </a:pathLst>
          </a:custGeom>
          <a:solidFill>
            <a:srgbClr val="E7DD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2127" y="4402042"/>
            <a:ext cx="3217810" cy="321781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32127" y="0"/>
            <a:ext cx="3217810" cy="321781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96041" y="0"/>
            <a:ext cx="5090160" cy="10168255"/>
            <a:chOff x="296041" y="0"/>
            <a:chExt cx="5090160" cy="1016825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6041" y="0"/>
              <a:ext cx="3217811" cy="32178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7913" y="2447633"/>
              <a:ext cx="3217810" cy="321781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6041" y="4402042"/>
              <a:ext cx="3217811" cy="32178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67913" y="6950416"/>
              <a:ext cx="3217810" cy="321781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8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2107" y="4172775"/>
            <a:ext cx="4173220" cy="5929630"/>
          </a:xfrm>
          <a:custGeom>
            <a:avLst/>
            <a:gdLst/>
            <a:ahLst/>
            <a:cxnLst/>
            <a:rect l="l" t="t" r="r" b="b"/>
            <a:pathLst>
              <a:path w="4173220" h="5929630">
                <a:moveTo>
                  <a:pt x="4173118" y="0"/>
                </a:moveTo>
                <a:lnTo>
                  <a:pt x="4161040" y="0"/>
                </a:lnTo>
                <a:lnTo>
                  <a:pt x="4161040" y="12687"/>
                </a:lnTo>
                <a:lnTo>
                  <a:pt x="4161040" y="5916498"/>
                </a:lnTo>
                <a:lnTo>
                  <a:pt x="12077" y="5916498"/>
                </a:lnTo>
                <a:lnTo>
                  <a:pt x="12077" y="12687"/>
                </a:lnTo>
                <a:lnTo>
                  <a:pt x="4161040" y="12687"/>
                </a:lnTo>
                <a:lnTo>
                  <a:pt x="4161040" y="0"/>
                </a:lnTo>
                <a:lnTo>
                  <a:pt x="0" y="0"/>
                </a:lnTo>
                <a:lnTo>
                  <a:pt x="0" y="12687"/>
                </a:lnTo>
                <a:lnTo>
                  <a:pt x="0" y="5916498"/>
                </a:lnTo>
                <a:lnTo>
                  <a:pt x="0" y="5929185"/>
                </a:lnTo>
                <a:lnTo>
                  <a:pt x="4173118" y="5929185"/>
                </a:lnTo>
                <a:lnTo>
                  <a:pt x="4173118" y="5916688"/>
                </a:lnTo>
                <a:lnTo>
                  <a:pt x="4173118" y="5916498"/>
                </a:lnTo>
                <a:lnTo>
                  <a:pt x="4173118" y="12687"/>
                </a:lnTo>
                <a:lnTo>
                  <a:pt x="4173118" y="12052"/>
                </a:lnTo>
                <a:lnTo>
                  <a:pt x="41731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552055" cy="10685780"/>
            <a:chOff x="0" y="0"/>
            <a:chExt cx="7552055" cy="10685780"/>
          </a:xfrm>
        </p:grpSpPr>
        <p:sp>
          <p:nvSpPr>
            <p:cNvPr id="4" name="object 4"/>
            <p:cNvSpPr/>
            <p:nvPr/>
          </p:nvSpPr>
          <p:spPr>
            <a:xfrm>
              <a:off x="211137" y="297509"/>
              <a:ext cx="4173220" cy="5929630"/>
            </a:xfrm>
            <a:custGeom>
              <a:avLst/>
              <a:gdLst/>
              <a:ahLst/>
              <a:cxnLst/>
              <a:rect l="l" t="t" r="r" b="b"/>
              <a:pathLst>
                <a:path w="4173220" h="5929630">
                  <a:moveTo>
                    <a:pt x="4173131" y="0"/>
                  </a:moveTo>
                  <a:lnTo>
                    <a:pt x="4161040" y="0"/>
                  </a:lnTo>
                  <a:lnTo>
                    <a:pt x="4161040" y="12687"/>
                  </a:lnTo>
                  <a:lnTo>
                    <a:pt x="4161040" y="5916498"/>
                  </a:lnTo>
                  <a:lnTo>
                    <a:pt x="12077" y="5916498"/>
                  </a:lnTo>
                  <a:lnTo>
                    <a:pt x="12077" y="12687"/>
                  </a:lnTo>
                  <a:lnTo>
                    <a:pt x="4161040" y="12687"/>
                  </a:lnTo>
                  <a:lnTo>
                    <a:pt x="4161040" y="0"/>
                  </a:lnTo>
                  <a:lnTo>
                    <a:pt x="0" y="0"/>
                  </a:lnTo>
                  <a:lnTo>
                    <a:pt x="0" y="12687"/>
                  </a:lnTo>
                  <a:lnTo>
                    <a:pt x="0" y="5916498"/>
                  </a:lnTo>
                  <a:lnTo>
                    <a:pt x="0" y="5929198"/>
                  </a:lnTo>
                  <a:lnTo>
                    <a:pt x="4173131" y="5929198"/>
                  </a:lnTo>
                  <a:lnTo>
                    <a:pt x="4173131" y="5916688"/>
                  </a:lnTo>
                  <a:lnTo>
                    <a:pt x="4173131" y="5916498"/>
                  </a:lnTo>
                  <a:lnTo>
                    <a:pt x="4173131" y="12687"/>
                  </a:lnTo>
                  <a:lnTo>
                    <a:pt x="4173131" y="12065"/>
                  </a:lnTo>
                  <a:lnTo>
                    <a:pt x="41731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12076" y="4470656"/>
              <a:ext cx="4139895" cy="62146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085003" cy="593220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529946" y="1959274"/>
            <a:ext cx="27476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100" dirty="0">
                <a:latin typeface="Lucida Sans Unicode"/>
                <a:cs typeface="Lucida Sans Unicode"/>
              </a:rPr>
              <a:t>S</a:t>
            </a:r>
            <a:r>
              <a:rPr sz="2200" spc="50" dirty="0">
                <a:latin typeface="Lucida Sans Unicode"/>
                <a:cs typeface="Lucida Sans Unicode"/>
              </a:rPr>
              <a:t>P</a:t>
            </a:r>
            <a:r>
              <a:rPr sz="2200" spc="-60" dirty="0">
                <a:latin typeface="Lucida Sans Unicode"/>
                <a:cs typeface="Lucida Sans Unicode"/>
              </a:rPr>
              <a:t>R</a:t>
            </a:r>
            <a:r>
              <a:rPr sz="2200" spc="-95" dirty="0">
                <a:latin typeface="Lucida Sans Unicode"/>
                <a:cs typeface="Lucida Sans Unicode"/>
              </a:rPr>
              <a:t>I</a:t>
            </a:r>
            <a:r>
              <a:rPr sz="2200" spc="-90" dirty="0">
                <a:latin typeface="Lucida Sans Unicode"/>
                <a:cs typeface="Lucida Sans Unicode"/>
              </a:rPr>
              <a:t>N</a:t>
            </a:r>
            <a:r>
              <a:rPr sz="2200" spc="120" dirty="0">
                <a:latin typeface="Lucida Sans Unicode"/>
                <a:cs typeface="Lucida Sans Unicode"/>
              </a:rPr>
              <a:t>G</a:t>
            </a:r>
            <a:r>
              <a:rPr sz="2200" spc="-110" dirty="0">
                <a:latin typeface="Lucida Sans Unicode"/>
                <a:cs typeface="Lucida Sans Unicode"/>
              </a:rPr>
              <a:t> </a:t>
            </a:r>
            <a:r>
              <a:rPr sz="2200" spc="165" dirty="0">
                <a:latin typeface="Lucida Sans Unicode"/>
                <a:cs typeface="Lucida Sans Unicode"/>
              </a:rPr>
              <a:t>C</a:t>
            </a:r>
            <a:r>
              <a:rPr sz="2200" spc="10" dirty="0">
                <a:latin typeface="Lucida Sans Unicode"/>
                <a:cs typeface="Lucida Sans Unicode"/>
              </a:rPr>
              <a:t>O</a:t>
            </a:r>
            <a:r>
              <a:rPr sz="2200" spc="-229" dirty="0">
                <a:latin typeface="Lucida Sans Unicode"/>
                <a:cs typeface="Lucida Sans Unicode"/>
              </a:rPr>
              <a:t>LL</a:t>
            </a:r>
            <a:r>
              <a:rPr sz="2200" spc="-70" dirty="0">
                <a:latin typeface="Lucida Sans Unicode"/>
                <a:cs typeface="Lucida Sans Unicode"/>
              </a:rPr>
              <a:t>E</a:t>
            </a:r>
            <a:r>
              <a:rPr sz="2200" spc="165" dirty="0">
                <a:latin typeface="Lucida Sans Unicode"/>
                <a:cs typeface="Lucida Sans Unicode"/>
              </a:rPr>
              <a:t>C</a:t>
            </a:r>
            <a:r>
              <a:rPr sz="2200" spc="-210" dirty="0">
                <a:latin typeface="Lucida Sans Unicode"/>
                <a:cs typeface="Lucida Sans Unicode"/>
              </a:rPr>
              <a:t>T</a:t>
            </a:r>
            <a:r>
              <a:rPr sz="2200" spc="-95" dirty="0">
                <a:latin typeface="Lucida Sans Unicode"/>
                <a:cs typeface="Lucida Sans Unicode"/>
              </a:rPr>
              <a:t>I</a:t>
            </a:r>
            <a:r>
              <a:rPr sz="2200" spc="10" dirty="0">
                <a:latin typeface="Lucida Sans Unicode"/>
                <a:cs typeface="Lucida Sans Unicode"/>
              </a:rPr>
              <a:t>O</a:t>
            </a:r>
            <a:r>
              <a:rPr sz="2200" spc="-85" dirty="0">
                <a:latin typeface="Lucida Sans Unicode"/>
                <a:cs typeface="Lucida Sans Unicode"/>
              </a:rPr>
              <a:t>N</a:t>
            </a:r>
            <a:endParaRPr sz="22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48104" y="8208291"/>
            <a:ext cx="68643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35" dirty="0">
                <a:latin typeface="Lucida Sans Unicode"/>
                <a:cs typeface="Lucida Sans Unicode"/>
              </a:rPr>
              <a:t>2</a:t>
            </a:r>
            <a:r>
              <a:rPr sz="2200" spc="-20" dirty="0">
                <a:latin typeface="Lucida Sans Unicode"/>
                <a:cs typeface="Lucida Sans Unicode"/>
              </a:rPr>
              <a:t>0</a:t>
            </a:r>
            <a:r>
              <a:rPr sz="2200" spc="-135" dirty="0">
                <a:latin typeface="Lucida Sans Unicode"/>
                <a:cs typeface="Lucida Sans Unicode"/>
              </a:rPr>
              <a:t>2</a:t>
            </a:r>
            <a:r>
              <a:rPr sz="2200" spc="-100" dirty="0">
                <a:latin typeface="Lucida Sans Unicode"/>
                <a:cs typeface="Lucida Sans Unicode"/>
              </a:rPr>
              <a:t>3</a:t>
            </a:r>
            <a:endParaRPr sz="2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89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8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6500" cy="10687685"/>
          </a:xfrm>
          <a:custGeom>
            <a:avLst/>
            <a:gdLst/>
            <a:ahLst/>
            <a:cxnLst/>
            <a:rect l="l" t="t" r="r" b="b"/>
            <a:pathLst>
              <a:path w="7556500" h="10687685">
                <a:moveTo>
                  <a:pt x="7556499" y="10687592"/>
                </a:moveTo>
                <a:lnTo>
                  <a:pt x="0" y="10687592"/>
                </a:lnTo>
                <a:lnTo>
                  <a:pt x="0" y="0"/>
                </a:lnTo>
                <a:lnTo>
                  <a:pt x="7556499" y="0"/>
                </a:lnTo>
                <a:lnTo>
                  <a:pt x="7556499" y="10687592"/>
                </a:lnTo>
                <a:close/>
              </a:path>
            </a:pathLst>
          </a:custGeom>
          <a:solidFill>
            <a:srgbClr val="658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3450" y="0"/>
            <a:ext cx="5205799" cy="1068759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0648" y="0"/>
            <a:ext cx="7065342" cy="1068759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6500" cy="10687685"/>
          </a:xfrm>
          <a:custGeom>
            <a:avLst/>
            <a:gdLst/>
            <a:ahLst/>
            <a:cxnLst/>
            <a:rect l="l" t="t" r="r" b="b"/>
            <a:pathLst>
              <a:path w="7556500" h="10687685">
                <a:moveTo>
                  <a:pt x="7556499" y="10687592"/>
                </a:moveTo>
                <a:lnTo>
                  <a:pt x="0" y="10687592"/>
                </a:lnTo>
                <a:lnTo>
                  <a:pt x="0" y="0"/>
                </a:lnTo>
                <a:lnTo>
                  <a:pt x="7556499" y="0"/>
                </a:lnTo>
                <a:lnTo>
                  <a:pt x="7556499" y="10687592"/>
                </a:lnTo>
                <a:close/>
              </a:path>
            </a:pathLst>
          </a:custGeom>
          <a:solidFill>
            <a:srgbClr val="DF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556500" cy="10680700"/>
            <a:chOff x="0" y="0"/>
            <a:chExt cx="7556500" cy="10680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61632" y="0"/>
              <a:ext cx="4394359" cy="53416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341506"/>
              <a:ext cx="4330235" cy="533903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51777" y="2113772"/>
            <a:ext cx="12160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330" dirty="0">
                <a:latin typeface="Trebuchet MS"/>
                <a:cs typeface="Trebuchet MS"/>
              </a:rPr>
              <a:t>N</a:t>
            </a:r>
            <a:r>
              <a:rPr sz="4000" b="1" spc="-120" dirty="0">
                <a:latin typeface="Trebuchet MS"/>
                <a:cs typeface="Trebuchet MS"/>
              </a:rPr>
              <a:t>E</a:t>
            </a:r>
            <a:r>
              <a:rPr sz="4000" b="1" spc="665" dirty="0">
                <a:latin typeface="Trebuchet MS"/>
                <a:cs typeface="Trebuchet MS"/>
              </a:rPr>
              <a:t>W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35303" y="7931936"/>
            <a:ext cx="2842260" cy="55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500" b="1" spc="-280" dirty="0">
                <a:latin typeface="Trebuchet MS"/>
                <a:cs typeface="Trebuchet MS"/>
              </a:rPr>
              <a:t>COL</a:t>
            </a:r>
            <a:r>
              <a:rPr sz="5250" b="1" spc="-419" baseline="-5555" dirty="0">
                <a:latin typeface="Trebuchet MS"/>
                <a:cs typeface="Trebuchet MS"/>
              </a:rPr>
              <a:t>L</a:t>
            </a:r>
            <a:r>
              <a:rPr sz="3500" b="1" spc="-280" dirty="0">
                <a:latin typeface="Trebuchet MS"/>
                <a:cs typeface="Trebuchet MS"/>
              </a:rPr>
              <a:t>L</a:t>
            </a:r>
            <a:r>
              <a:rPr sz="5250" b="1" spc="-419" baseline="-5555" dirty="0">
                <a:latin typeface="Trebuchet MS"/>
                <a:cs typeface="Trebuchet MS"/>
              </a:rPr>
              <a:t>L</a:t>
            </a:r>
            <a:r>
              <a:rPr sz="3500" b="1" spc="-280" dirty="0">
                <a:latin typeface="Trebuchet MS"/>
                <a:cs typeface="Trebuchet MS"/>
              </a:rPr>
              <a:t>ECTI</a:t>
            </a:r>
            <a:r>
              <a:rPr sz="5250" b="1" spc="-419" baseline="-5555" dirty="0">
                <a:latin typeface="Trebuchet MS"/>
                <a:cs typeface="Trebuchet MS"/>
              </a:rPr>
              <a:t>I</a:t>
            </a:r>
            <a:r>
              <a:rPr sz="3500" b="1" spc="-280" dirty="0">
                <a:latin typeface="Trebuchet MS"/>
                <a:cs typeface="Trebuchet MS"/>
              </a:rPr>
              <a:t>ON</a:t>
            </a:r>
            <a:endParaRPr sz="35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6500" cy="10687685"/>
            <a:chOff x="0" y="0"/>
            <a:chExt cx="7556500" cy="106876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539609" cy="680465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6826" y="4148066"/>
              <a:ext cx="3779165" cy="653952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40301" y="7944562"/>
            <a:ext cx="2634615" cy="1586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100"/>
              </a:spcBef>
            </a:pPr>
            <a:r>
              <a:rPr sz="2200" spc="60" dirty="0">
                <a:latin typeface="Lucida Sans Unicode"/>
                <a:cs typeface="Lucida Sans Unicode"/>
              </a:rPr>
              <a:t>Ideal </a:t>
            </a:r>
            <a:r>
              <a:rPr sz="2200" spc="-40" dirty="0">
                <a:latin typeface="Lucida Sans Unicode"/>
                <a:cs typeface="Lucida Sans Unicode"/>
              </a:rPr>
              <a:t>for </a:t>
            </a:r>
            <a:r>
              <a:rPr sz="2200" spc="270" dirty="0">
                <a:latin typeface="Lucida Sans Unicode"/>
                <a:cs typeface="Lucida Sans Unicode"/>
              </a:rPr>
              <a:t>a </a:t>
            </a:r>
            <a:r>
              <a:rPr sz="2200" spc="40" dirty="0">
                <a:latin typeface="Lucida Sans Unicode"/>
                <a:cs typeface="Lucida Sans Unicode"/>
              </a:rPr>
              <a:t>simple </a:t>
            </a:r>
            <a:r>
              <a:rPr sz="2200" spc="45" dirty="0">
                <a:latin typeface="Lucida Sans Unicode"/>
                <a:cs typeface="Lucida Sans Unicode"/>
              </a:rPr>
              <a:t> </a:t>
            </a:r>
            <a:r>
              <a:rPr sz="2200" spc="15" dirty="0">
                <a:latin typeface="Lucida Sans Unicode"/>
                <a:cs typeface="Lucida Sans Unicode"/>
              </a:rPr>
              <a:t>outing </a:t>
            </a:r>
            <a:r>
              <a:rPr sz="2200" spc="5" dirty="0">
                <a:latin typeface="Lucida Sans Unicode"/>
                <a:cs typeface="Lucida Sans Unicode"/>
              </a:rPr>
              <a:t>with </a:t>
            </a:r>
            <a:r>
              <a:rPr sz="2200" dirty="0">
                <a:latin typeface="Lucida Sans Unicode"/>
                <a:cs typeface="Lucida Sans Unicode"/>
              </a:rPr>
              <a:t>friends </a:t>
            </a:r>
            <a:r>
              <a:rPr sz="2200" spc="-685" dirty="0">
                <a:latin typeface="Lucida Sans Unicode"/>
                <a:cs typeface="Lucida Sans Unicode"/>
              </a:rPr>
              <a:t> </a:t>
            </a:r>
            <a:r>
              <a:rPr sz="2200" spc="-15" dirty="0">
                <a:latin typeface="Lucida Sans Unicode"/>
                <a:cs typeface="Lucida Sans Unicode"/>
              </a:rPr>
              <a:t>or</a:t>
            </a:r>
            <a:r>
              <a:rPr sz="2200" spc="-130" dirty="0">
                <a:latin typeface="Lucida Sans Unicode"/>
                <a:cs typeface="Lucida Sans Unicode"/>
              </a:rPr>
              <a:t> </a:t>
            </a:r>
            <a:r>
              <a:rPr sz="2200" spc="270" dirty="0">
                <a:latin typeface="Lucida Sans Unicode"/>
                <a:cs typeface="Lucida Sans Unicode"/>
              </a:rPr>
              <a:t>a</a:t>
            </a:r>
            <a:r>
              <a:rPr sz="2200" spc="-130" dirty="0">
                <a:latin typeface="Lucida Sans Unicode"/>
                <a:cs typeface="Lucida Sans Unicode"/>
              </a:rPr>
              <a:t> </a:t>
            </a:r>
            <a:r>
              <a:rPr sz="2200" spc="114" dirty="0">
                <a:latin typeface="Lucida Sans Unicode"/>
                <a:cs typeface="Lucida Sans Unicode"/>
              </a:rPr>
              <a:t>casual</a:t>
            </a:r>
            <a:r>
              <a:rPr sz="2200" spc="-130" dirty="0">
                <a:latin typeface="Lucida Sans Unicode"/>
                <a:cs typeface="Lucida Sans Unicode"/>
              </a:rPr>
              <a:t> </a:t>
            </a:r>
            <a:r>
              <a:rPr sz="2200" spc="114" dirty="0">
                <a:latin typeface="Lucida Sans Unicode"/>
                <a:cs typeface="Lucida Sans Unicode"/>
              </a:rPr>
              <a:t>date</a:t>
            </a:r>
            <a:r>
              <a:rPr sz="2200" spc="-125" dirty="0">
                <a:latin typeface="Lucida Sans Unicode"/>
                <a:cs typeface="Lucida Sans Unicode"/>
              </a:rPr>
              <a:t> </a:t>
            </a:r>
            <a:r>
              <a:rPr sz="2200" spc="-30" dirty="0">
                <a:latin typeface="Lucida Sans Unicode"/>
                <a:cs typeface="Lucida Sans Unicode"/>
              </a:rPr>
              <a:t>in </a:t>
            </a:r>
            <a:r>
              <a:rPr sz="2200" spc="-685" dirty="0">
                <a:latin typeface="Lucida Sans Unicode"/>
                <a:cs typeface="Lucida Sans Unicode"/>
              </a:rPr>
              <a:t> </a:t>
            </a:r>
            <a:r>
              <a:rPr sz="2200" spc="45" dirty="0">
                <a:latin typeface="Lucida Sans Unicode"/>
                <a:cs typeface="Lucida Sans Unicode"/>
              </a:rPr>
              <a:t>the</a:t>
            </a:r>
            <a:r>
              <a:rPr sz="2200" spc="-114" dirty="0">
                <a:latin typeface="Lucida Sans Unicode"/>
                <a:cs typeface="Lucida Sans Unicode"/>
              </a:rPr>
              <a:t> </a:t>
            </a:r>
            <a:r>
              <a:rPr sz="2200" spc="40" dirty="0">
                <a:latin typeface="Lucida Sans Unicode"/>
                <a:cs typeface="Lucida Sans Unicode"/>
              </a:rPr>
              <a:t>city</a:t>
            </a:r>
            <a:endParaRPr sz="2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16574" y="1047682"/>
            <a:ext cx="2560955" cy="1586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100"/>
              </a:spcBef>
            </a:pPr>
            <a:r>
              <a:rPr sz="2200" spc="110" dirty="0">
                <a:latin typeface="Lucida Sans Unicode"/>
                <a:cs typeface="Lucida Sans Unicode"/>
              </a:rPr>
              <a:t>Casual </a:t>
            </a:r>
            <a:r>
              <a:rPr sz="2200" spc="-40" dirty="0">
                <a:latin typeface="Lucida Sans Unicode"/>
                <a:cs typeface="Lucida Sans Unicode"/>
              </a:rPr>
              <a:t>look for </a:t>
            </a:r>
            <a:r>
              <a:rPr sz="2200" spc="-35" dirty="0">
                <a:latin typeface="Lucida Sans Unicode"/>
                <a:cs typeface="Lucida Sans Unicode"/>
              </a:rPr>
              <a:t> </a:t>
            </a:r>
            <a:r>
              <a:rPr sz="2200" spc="-25" dirty="0">
                <a:latin typeface="Lucida Sans Unicode"/>
                <a:cs typeface="Lucida Sans Unicode"/>
              </a:rPr>
              <a:t>spring.</a:t>
            </a:r>
            <a:r>
              <a:rPr sz="2200" spc="-140" dirty="0">
                <a:latin typeface="Lucida Sans Unicode"/>
                <a:cs typeface="Lucida Sans Unicode"/>
              </a:rPr>
              <a:t> </a:t>
            </a:r>
            <a:r>
              <a:rPr sz="2200" spc="120" dirty="0">
                <a:latin typeface="Lucida Sans Unicode"/>
                <a:cs typeface="Lucida Sans Unicode"/>
              </a:rPr>
              <a:t>Made</a:t>
            </a:r>
            <a:r>
              <a:rPr sz="2200" spc="-135" dirty="0">
                <a:latin typeface="Lucida Sans Unicode"/>
                <a:cs typeface="Lucida Sans Unicode"/>
              </a:rPr>
              <a:t> </a:t>
            </a:r>
            <a:r>
              <a:rPr sz="2200" spc="20" dirty="0">
                <a:latin typeface="Lucida Sans Unicode"/>
                <a:cs typeface="Lucida Sans Unicode"/>
              </a:rPr>
              <a:t>from </a:t>
            </a:r>
            <a:r>
              <a:rPr sz="2200" spc="-685" dirty="0">
                <a:latin typeface="Lucida Sans Unicode"/>
                <a:cs typeface="Lucida Sans Unicode"/>
              </a:rPr>
              <a:t> </a:t>
            </a:r>
            <a:r>
              <a:rPr sz="2200" spc="65" dirty="0">
                <a:latin typeface="Lucida Sans Unicode"/>
                <a:cs typeface="Lucida Sans Unicode"/>
              </a:rPr>
              <a:t>organic </a:t>
            </a:r>
            <a:r>
              <a:rPr sz="2200" spc="45" dirty="0">
                <a:latin typeface="Lucida Sans Unicode"/>
                <a:cs typeface="Lucida Sans Unicode"/>
              </a:rPr>
              <a:t>cotton </a:t>
            </a:r>
            <a:r>
              <a:rPr sz="2200" spc="50" dirty="0">
                <a:latin typeface="Lucida Sans Unicode"/>
                <a:cs typeface="Lucida Sans Unicode"/>
              </a:rPr>
              <a:t> </a:t>
            </a:r>
            <a:r>
              <a:rPr sz="2200" spc="20" dirty="0">
                <a:latin typeface="Lucida Sans Unicode"/>
                <a:cs typeface="Lucida Sans Unicode"/>
              </a:rPr>
              <a:t>from</a:t>
            </a:r>
            <a:r>
              <a:rPr sz="2200" spc="-120" dirty="0">
                <a:latin typeface="Lucida Sans Unicode"/>
                <a:cs typeface="Lucida Sans Unicode"/>
              </a:rPr>
              <a:t> </a:t>
            </a:r>
            <a:r>
              <a:rPr sz="2200" spc="25" dirty="0">
                <a:latin typeface="Lucida Sans Unicode"/>
                <a:cs typeface="Lucida Sans Unicode"/>
              </a:rPr>
              <a:t>Spain.</a:t>
            </a:r>
            <a:endParaRPr sz="2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8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89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8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6500" cy="10685780"/>
            <a:chOff x="0" y="0"/>
            <a:chExt cx="7556500" cy="106857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262777" cy="45006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13811" y="4023258"/>
              <a:ext cx="4442179" cy="66619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89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8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89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111750" cy="7589520"/>
            <a:chOff x="0" y="0"/>
            <a:chExt cx="5111750" cy="7589520"/>
          </a:xfrm>
        </p:grpSpPr>
        <p:sp>
          <p:nvSpPr>
            <p:cNvPr id="3" name="object 3"/>
            <p:cNvSpPr/>
            <p:nvPr/>
          </p:nvSpPr>
          <p:spPr>
            <a:xfrm>
              <a:off x="938517" y="1660321"/>
              <a:ext cx="4173220" cy="5929630"/>
            </a:xfrm>
            <a:custGeom>
              <a:avLst/>
              <a:gdLst/>
              <a:ahLst/>
              <a:cxnLst/>
              <a:rect l="l" t="t" r="r" b="b"/>
              <a:pathLst>
                <a:path w="4173220" h="5929630">
                  <a:moveTo>
                    <a:pt x="4173131" y="0"/>
                  </a:moveTo>
                  <a:lnTo>
                    <a:pt x="4161053" y="0"/>
                  </a:lnTo>
                  <a:lnTo>
                    <a:pt x="4161053" y="12687"/>
                  </a:lnTo>
                  <a:lnTo>
                    <a:pt x="4161053" y="5916498"/>
                  </a:lnTo>
                  <a:lnTo>
                    <a:pt x="12077" y="5916498"/>
                  </a:lnTo>
                  <a:lnTo>
                    <a:pt x="12077" y="12687"/>
                  </a:lnTo>
                  <a:lnTo>
                    <a:pt x="4161053" y="12687"/>
                  </a:lnTo>
                  <a:lnTo>
                    <a:pt x="4161053" y="0"/>
                  </a:lnTo>
                  <a:lnTo>
                    <a:pt x="0" y="0"/>
                  </a:lnTo>
                  <a:lnTo>
                    <a:pt x="0" y="12687"/>
                  </a:lnTo>
                  <a:lnTo>
                    <a:pt x="0" y="5916498"/>
                  </a:lnTo>
                  <a:lnTo>
                    <a:pt x="0" y="5929198"/>
                  </a:lnTo>
                  <a:lnTo>
                    <a:pt x="4173131" y="5929198"/>
                  </a:lnTo>
                  <a:lnTo>
                    <a:pt x="4173131" y="5916688"/>
                  </a:lnTo>
                  <a:lnTo>
                    <a:pt x="4173131" y="5916498"/>
                  </a:lnTo>
                  <a:lnTo>
                    <a:pt x="4173131" y="12687"/>
                  </a:lnTo>
                  <a:lnTo>
                    <a:pt x="4173131" y="12065"/>
                  </a:lnTo>
                  <a:lnTo>
                    <a:pt x="41731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714719" cy="714160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12273" y="8153801"/>
            <a:ext cx="3347720" cy="1196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87375">
              <a:lnSpc>
                <a:spcPct val="116399"/>
              </a:lnSpc>
              <a:spcBef>
                <a:spcPts val="100"/>
              </a:spcBef>
            </a:pPr>
            <a:r>
              <a:rPr sz="2200" spc="30" dirty="0">
                <a:latin typeface="Lucida Sans Unicode"/>
                <a:cs typeface="Lucida Sans Unicode"/>
              </a:rPr>
              <a:t>Business </a:t>
            </a:r>
            <a:r>
              <a:rPr sz="2200" spc="114" dirty="0">
                <a:latin typeface="Lucida Sans Unicode"/>
                <a:cs typeface="Lucida Sans Unicode"/>
              </a:rPr>
              <a:t>casual </a:t>
            </a:r>
            <a:r>
              <a:rPr sz="2200" spc="120" dirty="0">
                <a:latin typeface="Lucida Sans Unicode"/>
                <a:cs typeface="Lucida Sans Unicode"/>
              </a:rPr>
              <a:t> </a:t>
            </a:r>
            <a:r>
              <a:rPr sz="2200" spc="60" dirty="0">
                <a:latin typeface="Lucida Sans Unicode"/>
                <a:cs typeface="Lucida Sans Unicode"/>
              </a:rPr>
              <a:t>Ideal</a:t>
            </a:r>
            <a:r>
              <a:rPr sz="2200" spc="-130" dirty="0">
                <a:latin typeface="Lucida Sans Unicode"/>
                <a:cs typeface="Lucida Sans Unicode"/>
              </a:rPr>
              <a:t> </a:t>
            </a:r>
            <a:r>
              <a:rPr sz="2200" spc="-40" dirty="0">
                <a:latin typeface="Lucida Sans Unicode"/>
                <a:cs typeface="Lucida Sans Unicode"/>
              </a:rPr>
              <a:t>for</a:t>
            </a:r>
            <a:r>
              <a:rPr sz="2200" spc="-130" dirty="0">
                <a:latin typeface="Lucida Sans Unicode"/>
                <a:cs typeface="Lucida Sans Unicode"/>
              </a:rPr>
              <a:t> </a:t>
            </a:r>
            <a:r>
              <a:rPr sz="2200" spc="270" dirty="0">
                <a:latin typeface="Lucida Sans Unicode"/>
                <a:cs typeface="Lucida Sans Unicode"/>
              </a:rPr>
              <a:t>a</a:t>
            </a:r>
            <a:r>
              <a:rPr sz="2200" spc="-125" dirty="0">
                <a:latin typeface="Lucida Sans Unicode"/>
                <a:cs typeface="Lucida Sans Unicode"/>
              </a:rPr>
              <a:t> </a:t>
            </a:r>
            <a:r>
              <a:rPr sz="2200" spc="75" dirty="0">
                <a:latin typeface="Lucida Sans Unicode"/>
                <a:cs typeface="Lucida Sans Unicode"/>
              </a:rPr>
              <a:t>more</a:t>
            </a:r>
            <a:r>
              <a:rPr sz="2200" spc="-130" dirty="0">
                <a:latin typeface="Lucida Sans Unicode"/>
                <a:cs typeface="Lucida Sans Unicode"/>
              </a:rPr>
              <a:t> </a:t>
            </a:r>
            <a:r>
              <a:rPr sz="2200" spc="20" dirty="0">
                <a:latin typeface="Lucida Sans Unicode"/>
                <a:cs typeface="Lucida Sans Unicode"/>
              </a:rPr>
              <a:t>relaxed</a:t>
            </a:r>
            <a:endParaRPr sz="2200">
              <a:latin typeface="Lucida Sans Unicode"/>
              <a:cs typeface="Lucida Sans Unicode"/>
            </a:endParaRPr>
          </a:p>
          <a:p>
            <a:pPr marL="1078230">
              <a:lnSpc>
                <a:spcPct val="100000"/>
              </a:lnSpc>
              <a:spcBef>
                <a:spcPts val="430"/>
              </a:spcBef>
            </a:pPr>
            <a:r>
              <a:rPr sz="2200" spc="-25" dirty="0">
                <a:latin typeface="Lucida Sans Unicode"/>
                <a:cs typeface="Lucida Sans Unicode"/>
              </a:rPr>
              <a:t>work</a:t>
            </a:r>
            <a:r>
              <a:rPr sz="2200" spc="-150" dirty="0">
                <a:latin typeface="Lucida Sans Unicode"/>
                <a:cs typeface="Lucida Sans Unicode"/>
              </a:rPr>
              <a:t> </a:t>
            </a:r>
            <a:r>
              <a:rPr sz="2200" spc="150" dirty="0">
                <a:latin typeface="Lucida Sans Unicode"/>
                <a:cs typeface="Lucida Sans Unicode"/>
              </a:rPr>
              <a:t>day</a:t>
            </a:r>
            <a:endParaRPr sz="2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1" cy="1068759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6500" cy="10687685"/>
          </a:xfrm>
          <a:custGeom>
            <a:avLst/>
            <a:gdLst/>
            <a:ahLst/>
            <a:cxnLst/>
            <a:rect l="l" t="t" r="r" b="b"/>
            <a:pathLst>
              <a:path w="7556500" h="10687685">
                <a:moveTo>
                  <a:pt x="7556499" y="10687592"/>
                </a:moveTo>
                <a:lnTo>
                  <a:pt x="0" y="10687592"/>
                </a:lnTo>
                <a:lnTo>
                  <a:pt x="0" y="0"/>
                </a:lnTo>
                <a:lnTo>
                  <a:pt x="7556499" y="0"/>
                </a:lnTo>
                <a:lnTo>
                  <a:pt x="7556499" y="10687592"/>
                </a:lnTo>
                <a:close/>
              </a:path>
            </a:pathLst>
          </a:custGeom>
          <a:solidFill>
            <a:srgbClr val="DAD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1017" y="2635097"/>
            <a:ext cx="4794974" cy="805138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369451" y="2354744"/>
            <a:ext cx="5186680" cy="8333740"/>
          </a:xfrm>
          <a:custGeom>
            <a:avLst/>
            <a:gdLst/>
            <a:ahLst/>
            <a:cxnLst/>
            <a:rect l="l" t="t" r="r" b="b"/>
            <a:pathLst>
              <a:path w="5186680" h="8333740">
                <a:moveTo>
                  <a:pt x="5186527" y="0"/>
                </a:moveTo>
                <a:lnTo>
                  <a:pt x="0" y="0"/>
                </a:lnTo>
                <a:lnTo>
                  <a:pt x="0" y="17792"/>
                </a:lnTo>
                <a:lnTo>
                  <a:pt x="0" y="8333460"/>
                </a:lnTo>
                <a:lnTo>
                  <a:pt x="17805" y="8333460"/>
                </a:lnTo>
                <a:lnTo>
                  <a:pt x="17805" y="17792"/>
                </a:lnTo>
                <a:lnTo>
                  <a:pt x="5186527" y="17792"/>
                </a:lnTo>
                <a:lnTo>
                  <a:pt x="51865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5301" y="134968"/>
            <a:ext cx="6402705" cy="1602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2200" b="1" spc="35" dirty="0">
                <a:latin typeface="Trebuchet MS"/>
                <a:cs typeface="Trebuchet MS"/>
              </a:rPr>
              <a:t>I</a:t>
            </a:r>
            <a:r>
              <a:rPr sz="2200" b="1" spc="80" dirty="0">
                <a:latin typeface="Trebuchet MS"/>
                <a:cs typeface="Trebuchet MS"/>
              </a:rPr>
              <a:t>R</a:t>
            </a:r>
            <a:r>
              <a:rPr sz="2200" b="1" spc="-70" dirty="0">
                <a:latin typeface="Trebuchet MS"/>
                <a:cs typeface="Trebuchet MS"/>
              </a:rPr>
              <a:t>E</a:t>
            </a:r>
            <a:r>
              <a:rPr sz="2200" b="1" spc="175" dirty="0">
                <a:latin typeface="Trebuchet MS"/>
                <a:cs typeface="Trebuchet MS"/>
              </a:rPr>
              <a:t>N</a:t>
            </a:r>
            <a:r>
              <a:rPr sz="2200" b="1" spc="-65" dirty="0">
                <a:latin typeface="Trebuchet MS"/>
                <a:cs typeface="Trebuchet MS"/>
              </a:rPr>
              <a:t>E</a:t>
            </a:r>
            <a:r>
              <a:rPr sz="2200" b="1" spc="-200" dirty="0">
                <a:latin typeface="Trebuchet MS"/>
                <a:cs typeface="Trebuchet MS"/>
              </a:rPr>
              <a:t> </a:t>
            </a:r>
            <a:r>
              <a:rPr sz="2200" b="1" spc="165" dirty="0">
                <a:latin typeface="Trebuchet MS"/>
                <a:cs typeface="Trebuchet MS"/>
              </a:rPr>
              <a:t>K</a:t>
            </a:r>
            <a:r>
              <a:rPr sz="2200" b="1" spc="35" dirty="0">
                <a:latin typeface="Trebuchet MS"/>
                <a:cs typeface="Trebuchet MS"/>
              </a:rPr>
              <a:t>I</a:t>
            </a:r>
            <a:r>
              <a:rPr sz="2200" b="1" spc="375" dirty="0">
                <a:latin typeface="Trebuchet MS"/>
                <a:cs typeface="Trebuchet MS"/>
              </a:rPr>
              <a:t>M</a:t>
            </a:r>
            <a:endParaRPr sz="2200">
              <a:latin typeface="Trebuchet MS"/>
              <a:cs typeface="Trebuchet MS"/>
            </a:endParaRPr>
          </a:p>
          <a:p>
            <a:pPr marL="12700" marR="5080" algn="just">
              <a:lnSpc>
                <a:spcPct val="114999"/>
              </a:lnSpc>
              <a:spcBef>
                <a:spcPts val="1780"/>
              </a:spcBef>
            </a:pPr>
            <a:r>
              <a:rPr sz="1450" spc="-5" dirty="0">
                <a:latin typeface="Lucida Sans Unicode"/>
                <a:cs typeface="Lucida Sans Unicode"/>
              </a:rPr>
              <a:t>Digital </a:t>
            </a:r>
            <a:r>
              <a:rPr sz="1450" spc="25" dirty="0">
                <a:latin typeface="Lucida Sans Unicode"/>
                <a:cs typeface="Lucida Sans Unicode"/>
              </a:rPr>
              <a:t>superstar </a:t>
            </a:r>
            <a:r>
              <a:rPr sz="1450" spc="15" dirty="0">
                <a:latin typeface="Lucida Sans Unicode"/>
                <a:cs typeface="Lucida Sans Unicode"/>
              </a:rPr>
              <a:t>Irene </a:t>
            </a:r>
            <a:r>
              <a:rPr sz="1450" spc="-5" dirty="0">
                <a:latin typeface="Lucida Sans Unicode"/>
                <a:cs typeface="Lucida Sans Unicode"/>
              </a:rPr>
              <a:t>Kim </a:t>
            </a:r>
            <a:r>
              <a:rPr sz="1450" spc="-25" dirty="0">
                <a:latin typeface="Lucida Sans Unicode"/>
                <a:cs typeface="Lucida Sans Unicode"/>
              </a:rPr>
              <a:t>is </a:t>
            </a:r>
            <a:r>
              <a:rPr sz="1450" spc="-15" dirty="0">
                <a:latin typeface="Lucida Sans Unicode"/>
                <a:cs typeface="Lucida Sans Unicode"/>
              </a:rPr>
              <a:t>rightfully </a:t>
            </a:r>
            <a:r>
              <a:rPr sz="1450" spc="30" dirty="0">
                <a:latin typeface="Lucida Sans Unicode"/>
                <a:cs typeface="Lucida Sans Unicode"/>
              </a:rPr>
              <a:t>the </a:t>
            </a:r>
            <a:r>
              <a:rPr sz="1450" spc="50" dirty="0">
                <a:latin typeface="Lucida Sans Unicode"/>
                <a:cs typeface="Lucida Sans Unicode"/>
              </a:rPr>
              <a:t>cover </a:t>
            </a:r>
            <a:r>
              <a:rPr sz="1450" spc="-55" dirty="0">
                <a:latin typeface="Lucida Sans Unicode"/>
                <a:cs typeface="Lucida Sans Unicode"/>
              </a:rPr>
              <a:t>girl.</a:t>
            </a:r>
            <a:r>
              <a:rPr sz="1450" spc="-50" dirty="0">
                <a:latin typeface="Lucida Sans Unicode"/>
                <a:cs typeface="Lucida Sans Unicode"/>
              </a:rPr>
              <a:t> </a:t>
            </a:r>
            <a:r>
              <a:rPr sz="1450" spc="25" dirty="0">
                <a:latin typeface="Lucida Sans Unicode"/>
                <a:cs typeface="Lucida Sans Unicode"/>
              </a:rPr>
              <a:t>Huge </a:t>
            </a:r>
            <a:r>
              <a:rPr sz="1450" spc="35" dirty="0">
                <a:latin typeface="Lucida Sans Unicode"/>
                <a:cs typeface="Lucida Sans Unicode"/>
              </a:rPr>
              <a:t>social </a:t>
            </a:r>
            <a:r>
              <a:rPr sz="1450" spc="40" dirty="0">
                <a:latin typeface="Lucida Sans Unicode"/>
                <a:cs typeface="Lucida Sans Unicode"/>
              </a:rPr>
              <a:t> </a:t>
            </a:r>
            <a:r>
              <a:rPr sz="1450" spc="-5" dirty="0">
                <a:latin typeface="Lucida Sans Unicode"/>
                <a:cs typeface="Lucida Sans Unicode"/>
              </a:rPr>
              <a:t>following</a:t>
            </a:r>
            <a:r>
              <a:rPr sz="1450" spc="-30" dirty="0">
                <a:latin typeface="Lucida Sans Unicode"/>
                <a:cs typeface="Lucida Sans Unicode"/>
              </a:rPr>
              <a:t> </a:t>
            </a:r>
            <a:r>
              <a:rPr sz="1450" spc="15" dirty="0">
                <a:latin typeface="Lucida Sans Unicode"/>
                <a:cs typeface="Lucida Sans Unicode"/>
              </a:rPr>
              <a:t>aside,</a:t>
            </a:r>
            <a:r>
              <a:rPr sz="1450" spc="-30" dirty="0">
                <a:latin typeface="Lucida Sans Unicode"/>
                <a:cs typeface="Lucida Sans Unicode"/>
              </a:rPr>
              <a:t> </a:t>
            </a:r>
            <a:r>
              <a:rPr sz="1450" spc="15" dirty="0">
                <a:latin typeface="Lucida Sans Unicode"/>
                <a:cs typeface="Lucida Sans Unicode"/>
              </a:rPr>
              <a:t>her</a:t>
            </a:r>
            <a:r>
              <a:rPr sz="1450" spc="-25" dirty="0">
                <a:latin typeface="Lucida Sans Unicode"/>
                <a:cs typeface="Lucida Sans Unicode"/>
              </a:rPr>
              <a:t> </a:t>
            </a:r>
            <a:r>
              <a:rPr sz="1450" spc="70" dirty="0">
                <a:latin typeface="Lucida Sans Unicode"/>
                <a:cs typeface="Lucida Sans Unicode"/>
              </a:rPr>
              <a:t>unabashed</a:t>
            </a:r>
            <a:r>
              <a:rPr sz="1450" spc="-30" dirty="0">
                <a:latin typeface="Lucida Sans Unicode"/>
                <a:cs typeface="Lucida Sans Unicode"/>
              </a:rPr>
              <a:t> </a:t>
            </a:r>
            <a:r>
              <a:rPr sz="1450" spc="25" dirty="0">
                <a:latin typeface="Lucida Sans Unicode"/>
                <a:cs typeface="Lucida Sans Unicode"/>
              </a:rPr>
              <a:t>fearlessness</a:t>
            </a:r>
            <a:r>
              <a:rPr sz="1450" spc="-25" dirty="0">
                <a:latin typeface="Lucida Sans Unicode"/>
                <a:cs typeface="Lucida Sans Unicode"/>
              </a:rPr>
              <a:t> </a:t>
            </a:r>
            <a:r>
              <a:rPr sz="1450" spc="10" dirty="0">
                <a:latin typeface="Lucida Sans Unicode"/>
                <a:cs typeface="Lucida Sans Unicode"/>
              </a:rPr>
              <a:t>to</a:t>
            </a:r>
            <a:r>
              <a:rPr sz="1450" spc="-30" dirty="0">
                <a:latin typeface="Lucida Sans Unicode"/>
                <a:cs typeface="Lucida Sans Unicode"/>
              </a:rPr>
              <a:t> </a:t>
            </a:r>
            <a:r>
              <a:rPr sz="1450" spc="10" dirty="0">
                <a:latin typeface="Lucida Sans Unicode"/>
                <a:cs typeface="Lucida Sans Unicode"/>
              </a:rPr>
              <a:t>experiment</a:t>
            </a:r>
            <a:r>
              <a:rPr sz="1450" spc="-25" dirty="0">
                <a:latin typeface="Lucida Sans Unicode"/>
                <a:cs typeface="Lucida Sans Unicode"/>
              </a:rPr>
              <a:t> </a:t>
            </a:r>
            <a:r>
              <a:rPr sz="1450" spc="-20" dirty="0">
                <a:latin typeface="Lucida Sans Unicode"/>
                <a:cs typeface="Lucida Sans Unicode"/>
              </a:rPr>
              <a:t>in</a:t>
            </a:r>
            <a:r>
              <a:rPr sz="1450" spc="-30" dirty="0">
                <a:latin typeface="Lucida Sans Unicode"/>
                <a:cs typeface="Lucida Sans Unicode"/>
              </a:rPr>
              <a:t> </a:t>
            </a:r>
            <a:r>
              <a:rPr sz="1450" spc="20" dirty="0">
                <a:latin typeface="Lucida Sans Unicode"/>
                <a:cs typeface="Lucida Sans Unicode"/>
              </a:rPr>
              <a:t>fashion </a:t>
            </a:r>
            <a:r>
              <a:rPr sz="1450" spc="-445" dirty="0">
                <a:latin typeface="Lucida Sans Unicode"/>
                <a:cs typeface="Lucida Sans Unicode"/>
              </a:rPr>
              <a:t> </a:t>
            </a:r>
            <a:r>
              <a:rPr sz="1450" spc="85" dirty="0">
                <a:latin typeface="Lucida Sans Unicode"/>
                <a:cs typeface="Lucida Sans Unicode"/>
              </a:rPr>
              <a:t>and</a:t>
            </a:r>
            <a:r>
              <a:rPr sz="1450" spc="90" dirty="0">
                <a:latin typeface="Lucida Sans Unicode"/>
                <a:cs typeface="Lucida Sans Unicode"/>
              </a:rPr>
              <a:t> </a:t>
            </a:r>
            <a:r>
              <a:rPr sz="1450" spc="15" dirty="0">
                <a:latin typeface="Lucida Sans Unicode"/>
                <a:cs typeface="Lucida Sans Unicode"/>
              </a:rPr>
              <a:t>style</a:t>
            </a:r>
            <a:r>
              <a:rPr sz="1450" spc="20" dirty="0">
                <a:latin typeface="Lucida Sans Unicode"/>
                <a:cs typeface="Lucida Sans Unicode"/>
              </a:rPr>
              <a:t> </a:t>
            </a:r>
            <a:r>
              <a:rPr sz="1450" spc="-25" dirty="0">
                <a:latin typeface="Lucida Sans Unicode"/>
                <a:cs typeface="Lucida Sans Unicode"/>
              </a:rPr>
              <a:t>is</a:t>
            </a:r>
            <a:r>
              <a:rPr sz="1450" spc="-20" dirty="0">
                <a:latin typeface="Lucida Sans Unicode"/>
                <a:cs typeface="Lucida Sans Unicode"/>
              </a:rPr>
              <a:t> </a:t>
            </a:r>
            <a:r>
              <a:rPr sz="1450" spc="-15" dirty="0">
                <a:latin typeface="Lucida Sans Unicode"/>
                <a:cs typeface="Lucida Sans Unicode"/>
              </a:rPr>
              <a:t>truly</a:t>
            </a:r>
            <a:r>
              <a:rPr sz="1450" spc="-10" dirty="0">
                <a:latin typeface="Lucida Sans Unicode"/>
                <a:cs typeface="Lucida Sans Unicode"/>
              </a:rPr>
              <a:t> </a:t>
            </a:r>
            <a:r>
              <a:rPr sz="1450" spc="25" dirty="0">
                <a:latin typeface="Lucida Sans Unicode"/>
                <a:cs typeface="Lucida Sans Unicode"/>
              </a:rPr>
              <a:t>remarkable.</a:t>
            </a:r>
            <a:r>
              <a:rPr sz="1450" spc="30" dirty="0">
                <a:latin typeface="Lucida Sans Unicode"/>
                <a:cs typeface="Lucida Sans Unicode"/>
              </a:rPr>
              <a:t> </a:t>
            </a:r>
            <a:r>
              <a:rPr sz="1450" spc="55" dirty="0">
                <a:latin typeface="Lucida Sans Unicode"/>
                <a:cs typeface="Lucida Sans Unicode"/>
              </a:rPr>
              <a:t>She</a:t>
            </a:r>
            <a:r>
              <a:rPr sz="1450" spc="60" dirty="0">
                <a:latin typeface="Lucida Sans Unicode"/>
                <a:cs typeface="Lucida Sans Unicode"/>
              </a:rPr>
              <a:t> </a:t>
            </a:r>
            <a:r>
              <a:rPr sz="1450" spc="-25" dirty="0">
                <a:latin typeface="Lucida Sans Unicode"/>
                <a:cs typeface="Lucida Sans Unicode"/>
              </a:rPr>
              <a:t>is</a:t>
            </a:r>
            <a:r>
              <a:rPr sz="1450" spc="-20" dirty="0">
                <a:latin typeface="Lucida Sans Unicode"/>
                <a:cs typeface="Lucida Sans Unicode"/>
              </a:rPr>
              <a:t> </a:t>
            </a:r>
            <a:r>
              <a:rPr sz="1450" spc="35" dirty="0">
                <a:latin typeface="Lucida Sans Unicode"/>
                <a:cs typeface="Lucida Sans Unicode"/>
              </a:rPr>
              <a:t>constantly</a:t>
            </a:r>
            <a:r>
              <a:rPr sz="1450" spc="40" dirty="0">
                <a:latin typeface="Lucida Sans Unicode"/>
                <a:cs typeface="Lucida Sans Unicode"/>
              </a:rPr>
              <a:t> </a:t>
            </a:r>
            <a:r>
              <a:rPr sz="1450" spc="20" dirty="0">
                <a:latin typeface="Lucida Sans Unicode"/>
                <a:cs typeface="Lucida Sans Unicode"/>
              </a:rPr>
              <a:t>evolving</a:t>
            </a:r>
            <a:r>
              <a:rPr sz="1450" spc="25" dirty="0">
                <a:latin typeface="Lucida Sans Unicode"/>
                <a:cs typeface="Lucida Sans Unicode"/>
              </a:rPr>
              <a:t> </a:t>
            </a:r>
            <a:r>
              <a:rPr sz="1450" spc="85" dirty="0">
                <a:latin typeface="Lucida Sans Unicode"/>
                <a:cs typeface="Lucida Sans Unicode"/>
              </a:rPr>
              <a:t>and </a:t>
            </a:r>
            <a:r>
              <a:rPr sz="1450" spc="90" dirty="0">
                <a:latin typeface="Lucida Sans Unicode"/>
                <a:cs typeface="Lucida Sans Unicode"/>
              </a:rPr>
              <a:t> </a:t>
            </a:r>
            <a:r>
              <a:rPr sz="1450" spc="20" dirty="0">
                <a:latin typeface="Lucida Sans Unicode"/>
                <a:cs typeface="Lucida Sans Unicode"/>
              </a:rPr>
              <a:t>switching</a:t>
            </a:r>
            <a:r>
              <a:rPr sz="1450" spc="-80" dirty="0">
                <a:latin typeface="Lucida Sans Unicode"/>
                <a:cs typeface="Lucida Sans Unicode"/>
              </a:rPr>
              <a:t> </a:t>
            </a:r>
            <a:r>
              <a:rPr sz="1450" spc="40" dirty="0">
                <a:latin typeface="Lucida Sans Unicode"/>
                <a:cs typeface="Lucida Sans Unicode"/>
              </a:rPr>
              <a:t>up</a:t>
            </a:r>
            <a:r>
              <a:rPr sz="1450" spc="-75" dirty="0">
                <a:latin typeface="Lucida Sans Unicode"/>
                <a:cs typeface="Lucida Sans Unicode"/>
              </a:rPr>
              <a:t> </a:t>
            </a:r>
            <a:r>
              <a:rPr sz="1450" spc="15" dirty="0">
                <a:latin typeface="Lucida Sans Unicode"/>
                <a:cs typeface="Lucida Sans Unicode"/>
              </a:rPr>
              <a:t>her</a:t>
            </a:r>
            <a:r>
              <a:rPr sz="1450" spc="-75" dirty="0">
                <a:latin typeface="Lucida Sans Unicode"/>
                <a:cs typeface="Lucida Sans Unicode"/>
              </a:rPr>
              <a:t> </a:t>
            </a:r>
            <a:r>
              <a:rPr sz="1450" spc="-45" dirty="0">
                <a:latin typeface="Lucida Sans Unicode"/>
                <a:cs typeface="Lucida Sans Unicode"/>
              </a:rPr>
              <a:t>looks.</a:t>
            </a:r>
            <a:endParaRPr sz="14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Personnalisé</PresentationFormat>
  <Slides>55</Slides>
  <Notes>0</Notes>
  <HiddenSlides>0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56" baseType="lpstr">
      <vt:lpstr>Office Theme</vt:lpstr>
      <vt:lpstr>Présentation PowerPoint</vt:lpstr>
      <vt:lpstr>ABOUT Us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Lookbook Fashion Magazine Cover</dc:title>
  <dc:creator>Divine Pietters</dc:creator>
  <cp:keywords>DAFZ6qfvt5A,BAFAVNEPrUI</cp:keywords>
  <cp:lastModifiedBy>Divine Samba</cp:lastModifiedBy>
  <cp:revision>1</cp:revision>
  <dcterms:created xsi:type="dcterms:W3CDTF">2023-08-28T06:58:42Z</dcterms:created>
  <dcterms:modified xsi:type="dcterms:W3CDTF">2023-08-28T07:02:08Z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2023-02-17T00:00:00Z</vt:filetime>
  </property>
  <property fmtid="{D5CDD505-2E9C-101B-9397-08002B2CF9AE}" pid="3" name="Creator">
    <vt:lpwstr>Canva</vt:lpwstr>
  </property>
  <property fmtid="{D5CDD505-2E9C-101B-9397-08002B2CF9AE}" pid="4" name="LastSaved">
    <vt:filetime>2023-02-17T00:00:00Z</vt:filetime>
  </property>
</Properties>
</file>